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84" r:id="rId5"/>
    <p:sldId id="286" r:id="rId6"/>
    <p:sldId id="290" r:id="rId7"/>
    <p:sldId id="295" r:id="rId8"/>
    <p:sldId id="291" r:id="rId9"/>
    <p:sldId id="294" r:id="rId10"/>
    <p:sldId id="29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93" autoAdjust="0"/>
    <p:restoredTop sz="94660"/>
  </p:normalViewPr>
  <p:slideViewPr>
    <p:cSldViewPr>
      <p:cViewPr varScale="1">
        <p:scale>
          <a:sx n="73" d="100"/>
          <a:sy n="73" d="100"/>
        </p:scale>
        <p:origin x="-468" y="-90"/>
      </p:cViewPr>
      <p:guideLst>
        <p:guide orient="horz" pos="2160"/>
        <p:guide pos="2904"/>
      </p:guideLst>
    </p:cSldViewPr>
  </p:slideViewPr>
  <p:notesTextViewPr>
    <p:cViewPr>
      <p:scale>
        <a:sx n="100" d="100"/>
        <a:sy n="100" d="100"/>
      </p:scale>
      <p:origin x="0" y="0"/>
    </p:cViewPr>
  </p:notesTextViewPr>
  <p:notesViewPr>
    <p:cSldViewPr>
      <p:cViewPr varScale="1">
        <p:scale>
          <a:sx n="54" d="100"/>
          <a:sy n="54" d="100"/>
        </p:scale>
        <p:origin x="-1902" y="-102"/>
      </p:cViewPr>
      <p:guideLst>
        <p:guide orient="horz" pos="2880"/>
        <p:guide pos="217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defRPr>
            </a:lvl1pPr>
          </a:lstStyle>
          <a:p>
            <a:pPr>
              <a:defRPr/>
            </a:pPr>
            <a:fld id="{7E1271F3-618F-439D-92AE-A692BAB3355C}" type="datetimeFigureOut">
              <a:rPr lang="zh-CN" altLang="en-US"/>
              <a:pPr>
                <a:defRPr/>
              </a:pPr>
              <a:t>2015-11-12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defRPr>
            </a:lvl1pPr>
          </a:lstStyle>
          <a:p>
            <a:pPr>
              <a:defRPr/>
            </a:pPr>
            <a:fld id="{ED95464D-9680-4BEC-91DF-43CA5427DA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mn-ea"/>
              </a:defRPr>
            </a:lvl1pPr>
          </a:lstStyle>
          <a:p>
            <a:pPr>
              <a:defRPr/>
            </a:pPr>
            <a:endParaRPr lang="en-US" altLang="zh-CN"/>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mn-ea"/>
              </a:defRPr>
            </a:lvl1pPr>
          </a:lstStyle>
          <a:p>
            <a:pPr>
              <a:defRPr/>
            </a:pPr>
            <a:endParaRPr lang="en-US" altLang="zh-CN"/>
          </a:p>
        </p:txBody>
      </p:sp>
      <p:sp>
        <p:nvSpPr>
          <p:cNvPr id="228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mn-ea"/>
              </a:defRPr>
            </a:lvl1pPr>
          </a:lstStyle>
          <a:p>
            <a:pPr>
              <a:defRPr/>
            </a:pPr>
            <a:endParaRPr lang="en-US" altLang="zh-CN"/>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mn-ea"/>
              </a:defRPr>
            </a:lvl1pPr>
          </a:lstStyle>
          <a:p>
            <a:pPr>
              <a:defRPr/>
            </a:pPr>
            <a:fld id="{35A5C1A0-96E3-473E-BD1C-42E311805B7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7"/>
          <p:cNvSpPr/>
          <p:nvPr/>
        </p:nvSpPr>
        <p:spPr bwMode="gray">
          <a:xfrm>
            <a:off x="-9525" y="1447800"/>
            <a:ext cx="9164638" cy="3832225"/>
          </a:xfrm>
          <a:custGeom>
            <a:avLst/>
            <a:gdLst/>
            <a:ahLst/>
            <a:cxnLst>
              <a:cxn ang="0">
                <a:pos x="12" y="124"/>
              </a:cxn>
              <a:cxn ang="0">
                <a:pos x="1381" y="12"/>
              </a:cxn>
              <a:cxn ang="0">
                <a:pos x="4064" y="581"/>
              </a:cxn>
              <a:cxn ang="0">
                <a:pos x="5773" y="118"/>
              </a:cxn>
              <a:cxn ang="0">
                <a:pos x="5766" y="2151"/>
              </a:cxn>
              <a:cxn ang="0">
                <a:pos x="3966" y="2263"/>
              </a:cxn>
              <a:cxn ang="0">
                <a:pos x="1963" y="1897"/>
              </a:cxn>
              <a:cxn ang="0">
                <a:pos x="6" y="2407"/>
              </a:cxn>
              <a:cxn ang="0">
                <a:pos x="12" y="124"/>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000"/>
            </a:schemeClr>
          </a:solidFill>
          <a:ln w="9525">
            <a:noFill/>
            <a:round/>
          </a:ln>
          <a:effectLst/>
        </p:spPr>
        <p:txBody>
          <a:bodyPr/>
          <a:lstStyle/>
          <a:p>
            <a:pPr>
              <a:defRPr/>
            </a:pPr>
            <a:endParaRPr lang="zh-CN" altLang="en-US"/>
          </a:p>
        </p:txBody>
      </p:sp>
      <p:sp>
        <p:nvSpPr>
          <p:cNvPr id="5" name="Freeform 18"/>
          <p:cNvSpPr/>
          <p:nvPr/>
        </p:nvSpPr>
        <p:spPr bwMode="gray">
          <a:xfrm>
            <a:off x="-9525" y="1730375"/>
            <a:ext cx="9150350" cy="3265488"/>
          </a:xfrm>
          <a:custGeom>
            <a:avLst/>
            <a:gdLst/>
            <a:ahLst/>
            <a:cxnLst>
              <a:cxn ang="0">
                <a:pos x="6" y="272"/>
              </a:cxn>
              <a:cxn ang="0">
                <a:pos x="1453" y="10"/>
              </a:cxn>
              <a:cxn ang="0">
                <a:pos x="4182" y="482"/>
              </a:cxn>
              <a:cxn ang="0">
                <a:pos x="5764" y="154"/>
              </a:cxn>
              <a:cxn ang="0">
                <a:pos x="5764" y="1806"/>
              </a:cxn>
              <a:cxn ang="0">
                <a:pos x="4005" y="1994"/>
              </a:cxn>
              <a:cxn ang="0">
                <a:pos x="1891" y="1522"/>
              </a:cxn>
              <a:cxn ang="0">
                <a:pos x="6" y="1967"/>
              </a:cxn>
              <a:cxn ang="0">
                <a:pos x="6" y="272"/>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w="9525">
            <a:noFill/>
            <a:round/>
          </a:ln>
          <a:effectLst/>
        </p:spPr>
        <p:txBody>
          <a:bodyPr/>
          <a:lstStyle/>
          <a:p>
            <a:pPr>
              <a:defRPr/>
            </a:pPr>
            <a:endParaRPr lang="zh-CN" altLang="en-US"/>
          </a:p>
        </p:txBody>
      </p:sp>
      <p:grpSp>
        <p:nvGrpSpPr>
          <p:cNvPr id="6" name="Group 19"/>
          <p:cNvGrpSpPr>
            <a:grpSpLocks/>
          </p:cNvGrpSpPr>
          <p:nvPr/>
        </p:nvGrpSpPr>
        <p:grpSpPr bwMode="auto">
          <a:xfrm>
            <a:off x="7086600" y="1947863"/>
            <a:ext cx="533400" cy="533400"/>
            <a:chOff x="4752" y="1200"/>
            <a:chExt cx="288" cy="288"/>
          </a:xfrm>
        </p:grpSpPr>
        <p:sp>
          <p:nvSpPr>
            <p:cNvPr id="7"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8"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9" name="Group 22"/>
          <p:cNvGrpSpPr>
            <a:grpSpLocks/>
          </p:cNvGrpSpPr>
          <p:nvPr/>
        </p:nvGrpSpPr>
        <p:grpSpPr bwMode="auto">
          <a:xfrm>
            <a:off x="7620000" y="1371600"/>
            <a:ext cx="914400" cy="914400"/>
            <a:chOff x="4992" y="816"/>
            <a:chExt cx="576" cy="576"/>
          </a:xfrm>
        </p:grpSpPr>
        <p:sp>
          <p:nvSpPr>
            <p:cNvPr id="10" name="Oval 23"/>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1"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2" name="Group 25"/>
          <p:cNvGrpSpPr>
            <a:grpSpLocks/>
          </p:cNvGrpSpPr>
          <p:nvPr/>
        </p:nvGrpSpPr>
        <p:grpSpPr bwMode="auto">
          <a:xfrm>
            <a:off x="304800" y="3429000"/>
            <a:ext cx="1295400" cy="1371600"/>
            <a:chOff x="4992" y="816"/>
            <a:chExt cx="576" cy="576"/>
          </a:xfrm>
        </p:grpSpPr>
        <p:sp>
          <p:nvSpPr>
            <p:cNvPr id="13" name="Oval 26"/>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4"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15" name="AutoShape 15"/>
          <p:cNvSpPr>
            <a:spLocks noChangeArrowheads="1"/>
          </p:cNvSpPr>
          <p:nvPr/>
        </p:nvSpPr>
        <p:spPr bwMode="gray">
          <a:xfrm rot="5400000">
            <a:off x="622301" y="11112"/>
            <a:ext cx="273050" cy="860425"/>
          </a:xfrm>
          <a:prstGeom prst="moon">
            <a:avLst>
              <a:gd name="adj" fmla="val 21208"/>
            </a:avLst>
          </a:prstGeom>
          <a:solidFill>
            <a:schemeClr val="accent1"/>
          </a:solidFill>
          <a:ln w="9525">
            <a:noFill/>
            <a:miter lim="800000"/>
          </a:ln>
          <a:effectLst/>
        </p:spPr>
        <p:txBody>
          <a:bodyPr wrap="none" anchor="ctr"/>
          <a:lstStyle/>
          <a:p>
            <a:pPr>
              <a:defRPr/>
            </a:pPr>
            <a:endParaRPr lang="zh-CN" altLang="en-US"/>
          </a:p>
        </p:txBody>
      </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r>
              <a:rPr lang="zh-CN" altLang="en-US"/>
              <a:t>单击此处编辑母版标题样式</a:t>
            </a:r>
            <a:endParaRPr lang="en-US" altLang="zh-CN"/>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itchFamily="2" charset="2"/>
              <a:buNone/>
              <a:defRPr sz="2000"/>
            </a:lvl1pPr>
          </a:lstStyle>
          <a:p>
            <a:r>
              <a:rPr lang="zh-CN" altLang="en-US"/>
              <a:t>单击此处编辑母版副标题样式</a:t>
            </a:r>
            <a:endParaRPr lang="en-US" altLang="zh-CN"/>
          </a:p>
        </p:txBody>
      </p:sp>
      <p:sp>
        <p:nvSpPr>
          <p:cNvPr id="16" name="Rectangle 4"/>
          <p:cNvSpPr>
            <a:spLocks noGrp="1" noChangeArrowheads="1"/>
          </p:cNvSpPr>
          <p:nvPr>
            <p:ph type="dt" sz="half" idx="10"/>
          </p:nvPr>
        </p:nvSpPr>
        <p:spPr>
          <a:xfrm>
            <a:off x="457200" y="6477000"/>
            <a:ext cx="2133600" cy="244475"/>
          </a:xfrm>
        </p:spPr>
        <p:txBody>
          <a:bodyPr/>
          <a:lstStyle>
            <a:lvl1pPr>
              <a:defRPr sz="1200"/>
            </a:lvl1pPr>
          </a:lstStyle>
          <a:p>
            <a:pPr>
              <a:defRPr/>
            </a:pPr>
            <a:endParaRPr lang="en-US" altLang="zh-CN"/>
          </a:p>
        </p:txBody>
      </p:sp>
      <p:sp>
        <p:nvSpPr>
          <p:cNvPr id="17" name="Rectangle 5"/>
          <p:cNvSpPr>
            <a:spLocks noGrp="1" noChangeArrowheads="1"/>
          </p:cNvSpPr>
          <p:nvPr>
            <p:ph type="ftr" sz="quarter" idx="11"/>
          </p:nvPr>
        </p:nvSpPr>
        <p:spPr>
          <a:xfrm>
            <a:off x="3124200" y="6477000"/>
            <a:ext cx="2895600" cy="244475"/>
          </a:xfrm>
        </p:spPr>
        <p:txBody>
          <a:bodyPr/>
          <a:lstStyle>
            <a:lvl1pPr>
              <a:defRPr sz="1200"/>
            </a:lvl1pPr>
          </a:lstStyle>
          <a:p>
            <a:pPr>
              <a:defRPr/>
            </a:pPr>
            <a:endParaRPr lang="en-US" altLang="zh-CN"/>
          </a:p>
        </p:txBody>
      </p:sp>
      <p:sp>
        <p:nvSpPr>
          <p:cNvPr id="18" name="Rectangle 6"/>
          <p:cNvSpPr>
            <a:spLocks noGrp="1" noChangeArrowheads="1"/>
          </p:cNvSpPr>
          <p:nvPr>
            <p:ph type="sldNum" sz="quarter" idx="12"/>
          </p:nvPr>
        </p:nvSpPr>
        <p:spPr>
          <a:xfrm>
            <a:off x="6553200" y="6477000"/>
            <a:ext cx="2133600" cy="244475"/>
          </a:xfrm>
        </p:spPr>
        <p:txBody>
          <a:bodyPr/>
          <a:lstStyle>
            <a:lvl1pPr>
              <a:defRPr sz="1200"/>
            </a:lvl1pPr>
          </a:lstStyle>
          <a:p>
            <a:pPr>
              <a:defRPr/>
            </a:pPr>
            <a:fld id="{9165D37B-4C8D-4720-89A5-F3751A197AC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graphicFrame>
        <p:nvGraphicFramePr>
          <p:cNvPr id="4" name="Object 27" descr="image2"/>
          <p:cNvGraphicFramePr>
            <a:graphicFrameLocks noChangeAspect="1"/>
          </p:cNvGraphicFramePr>
          <p:nvPr/>
        </p:nvGraphicFramePr>
        <p:xfrm>
          <a:off x="0" y="0"/>
          <a:ext cx="9144000" cy="1200150"/>
        </p:xfrm>
        <a:graphic>
          <a:graphicData uri="http://schemas.openxmlformats.org/presentationml/2006/ole">
            <p:oleObj spid="_x0000_s261121" name="Image" r:id="rId3" imgW="9561905" imgH="1600000" progId="">
              <p:embed/>
            </p:oleObj>
          </a:graphicData>
        </a:graphic>
      </p:graphicFrame>
      <p:sp>
        <p:nvSpPr>
          <p:cNvPr id="5"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6"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7" name="Group 18"/>
          <p:cNvGrpSpPr>
            <a:grpSpLocks/>
          </p:cNvGrpSpPr>
          <p:nvPr/>
        </p:nvGrpSpPr>
        <p:grpSpPr bwMode="auto">
          <a:xfrm>
            <a:off x="7740650" y="347663"/>
            <a:ext cx="387350" cy="366712"/>
            <a:chOff x="4752" y="1200"/>
            <a:chExt cx="288" cy="288"/>
          </a:xfrm>
        </p:grpSpPr>
        <p:sp>
          <p:nvSpPr>
            <p:cNvPr id="8"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9"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 name="Group 21"/>
          <p:cNvGrpSpPr>
            <a:grpSpLocks/>
          </p:cNvGrpSpPr>
          <p:nvPr/>
        </p:nvGrpSpPr>
        <p:grpSpPr bwMode="auto">
          <a:xfrm>
            <a:off x="8153400" y="53975"/>
            <a:ext cx="609600" cy="592138"/>
            <a:chOff x="4992" y="816"/>
            <a:chExt cx="576" cy="576"/>
          </a:xfrm>
        </p:grpSpPr>
        <p:sp>
          <p:nvSpPr>
            <p:cNvPr id="11"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2"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4"/>
          <p:cNvGrpSpPr>
            <a:grpSpLocks/>
          </p:cNvGrpSpPr>
          <p:nvPr/>
        </p:nvGrpSpPr>
        <p:grpSpPr bwMode="auto">
          <a:xfrm>
            <a:off x="171450" y="819150"/>
            <a:ext cx="720725" cy="762000"/>
            <a:chOff x="4992" y="816"/>
            <a:chExt cx="576" cy="576"/>
          </a:xfrm>
        </p:grpSpPr>
        <p:sp>
          <p:nvSpPr>
            <p:cNvPr id="14"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5"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竖排标题 1"/>
          <p:cNvSpPr>
            <a:spLocks noGrp="1"/>
          </p:cNvSpPr>
          <p:nvPr>
            <p:ph type="title" orient="vert"/>
          </p:nvPr>
        </p:nvSpPr>
        <p:spPr>
          <a:xfrm>
            <a:off x="6629400" y="685800"/>
            <a:ext cx="205740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85800"/>
            <a:ext cx="601980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5"/>
          <p:cNvSpPr>
            <a:spLocks noGrp="1" noChangeArrowheads="1"/>
          </p:cNvSpPr>
          <p:nvPr>
            <p:ph type="ftr" sz="quarter" idx="11"/>
          </p:nvPr>
        </p:nvSpPr>
        <p:spPr/>
        <p:txBody>
          <a:bodyPr/>
          <a:lstStyle>
            <a:lvl1pPr>
              <a:defRPr/>
            </a:lvl1pPr>
          </a:lstStyle>
          <a:p>
            <a:pPr>
              <a:defRPr/>
            </a:pPr>
            <a:endParaRPr lang="en-US" altLang="zh-CN"/>
          </a:p>
        </p:txBody>
      </p:sp>
      <p:sp>
        <p:nvSpPr>
          <p:cNvPr id="18" name="Rectangle 5"/>
          <p:cNvSpPr>
            <a:spLocks noGrp="1" noChangeArrowheads="1"/>
          </p:cNvSpPr>
          <p:nvPr>
            <p:ph type="ftr" sz="quarter" idx="12"/>
          </p:nvPr>
        </p:nvSpPr>
        <p:spPr/>
        <p:txBody>
          <a:bodyPr/>
          <a:lstStyle>
            <a:lvl1pPr>
              <a:defRPr/>
            </a:lvl1pPr>
          </a:lstStyle>
          <a:p>
            <a:pPr>
              <a:defRPr/>
            </a:pPr>
            <a:endParaRPr lang="en-US" altLang="zh-CN"/>
          </a:p>
        </p:txBody>
      </p:sp>
      <p:sp>
        <p:nvSpPr>
          <p:cNvPr id="19" name="Rectangle 6"/>
          <p:cNvSpPr>
            <a:spLocks noGrp="1" noChangeArrowheads="1"/>
          </p:cNvSpPr>
          <p:nvPr>
            <p:ph type="sldNum" sz="quarter" idx="13"/>
          </p:nvPr>
        </p:nvSpPr>
        <p:spPr/>
        <p:txBody>
          <a:bodyPr/>
          <a:lstStyle>
            <a:lvl1pPr>
              <a:defRPr/>
            </a:lvl1pPr>
          </a:lstStyle>
          <a:p>
            <a:pPr>
              <a:defRPr/>
            </a:pPr>
            <a:fld id="{D19396DE-E6CE-4A38-BFC8-19613078BCD4}"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graphicFrame>
        <p:nvGraphicFramePr>
          <p:cNvPr id="4" name="Object 27" descr="image2"/>
          <p:cNvGraphicFramePr>
            <a:graphicFrameLocks noChangeAspect="1"/>
          </p:cNvGraphicFramePr>
          <p:nvPr/>
        </p:nvGraphicFramePr>
        <p:xfrm>
          <a:off x="0" y="0"/>
          <a:ext cx="9144000" cy="1200150"/>
        </p:xfrm>
        <a:graphic>
          <a:graphicData uri="http://schemas.openxmlformats.org/presentationml/2006/ole">
            <p:oleObj spid="_x0000_s262145" name="Image" r:id="rId3" imgW="9561905" imgH="1600000" progId="">
              <p:embed/>
            </p:oleObj>
          </a:graphicData>
        </a:graphic>
      </p:graphicFrame>
      <p:sp>
        <p:nvSpPr>
          <p:cNvPr id="5"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6"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7" name="Group 18"/>
          <p:cNvGrpSpPr>
            <a:grpSpLocks/>
          </p:cNvGrpSpPr>
          <p:nvPr/>
        </p:nvGrpSpPr>
        <p:grpSpPr bwMode="auto">
          <a:xfrm>
            <a:off x="7740650" y="347663"/>
            <a:ext cx="387350" cy="366712"/>
            <a:chOff x="4752" y="1200"/>
            <a:chExt cx="288" cy="288"/>
          </a:xfrm>
        </p:grpSpPr>
        <p:sp>
          <p:nvSpPr>
            <p:cNvPr id="8"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9"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 name="Group 21"/>
          <p:cNvGrpSpPr>
            <a:grpSpLocks/>
          </p:cNvGrpSpPr>
          <p:nvPr/>
        </p:nvGrpSpPr>
        <p:grpSpPr bwMode="auto">
          <a:xfrm>
            <a:off x="8153400" y="53975"/>
            <a:ext cx="609600" cy="592138"/>
            <a:chOff x="4992" y="816"/>
            <a:chExt cx="576" cy="576"/>
          </a:xfrm>
        </p:grpSpPr>
        <p:sp>
          <p:nvSpPr>
            <p:cNvPr id="11"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2"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4"/>
          <p:cNvGrpSpPr>
            <a:grpSpLocks/>
          </p:cNvGrpSpPr>
          <p:nvPr/>
        </p:nvGrpSpPr>
        <p:grpSpPr bwMode="auto">
          <a:xfrm>
            <a:off x="171450" y="819150"/>
            <a:ext cx="720725" cy="762000"/>
            <a:chOff x="4992" y="816"/>
            <a:chExt cx="576" cy="576"/>
          </a:xfrm>
        </p:grpSpPr>
        <p:sp>
          <p:nvSpPr>
            <p:cNvPr id="14"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5"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a:xfrm>
            <a:off x="914400" y="6858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828800"/>
            <a:ext cx="8229600" cy="4495800"/>
          </a:xfrm>
        </p:spPr>
        <p:txBody>
          <a:bodyPr/>
          <a:lstStyle/>
          <a:p>
            <a:pPr lvl="0"/>
            <a:endParaRPr lang="zh-CN" altLang="en-US" noProof="0" smtClean="0"/>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5"/>
          <p:cNvSpPr>
            <a:spLocks noGrp="1" noChangeArrowheads="1"/>
          </p:cNvSpPr>
          <p:nvPr>
            <p:ph type="ftr" sz="quarter" idx="11"/>
          </p:nvPr>
        </p:nvSpPr>
        <p:spPr/>
        <p:txBody>
          <a:bodyPr/>
          <a:lstStyle>
            <a:lvl1pPr>
              <a:defRPr/>
            </a:lvl1pPr>
          </a:lstStyle>
          <a:p>
            <a:pPr>
              <a:defRPr/>
            </a:pPr>
            <a:endParaRPr lang="en-US" altLang="zh-CN"/>
          </a:p>
        </p:txBody>
      </p:sp>
      <p:sp>
        <p:nvSpPr>
          <p:cNvPr id="18" name="Rectangle 5"/>
          <p:cNvSpPr>
            <a:spLocks noGrp="1" noChangeArrowheads="1"/>
          </p:cNvSpPr>
          <p:nvPr>
            <p:ph type="ftr" sz="quarter" idx="12"/>
          </p:nvPr>
        </p:nvSpPr>
        <p:spPr/>
        <p:txBody>
          <a:bodyPr/>
          <a:lstStyle>
            <a:lvl1pPr>
              <a:defRPr/>
            </a:lvl1pPr>
          </a:lstStyle>
          <a:p>
            <a:pPr>
              <a:defRPr/>
            </a:pPr>
            <a:endParaRPr lang="en-US" altLang="zh-CN"/>
          </a:p>
        </p:txBody>
      </p:sp>
      <p:sp>
        <p:nvSpPr>
          <p:cNvPr id="19" name="Rectangle 6"/>
          <p:cNvSpPr>
            <a:spLocks noGrp="1" noChangeArrowheads="1"/>
          </p:cNvSpPr>
          <p:nvPr>
            <p:ph type="sldNum" sz="quarter" idx="13"/>
          </p:nvPr>
        </p:nvSpPr>
        <p:spPr/>
        <p:txBody>
          <a:bodyPr/>
          <a:lstStyle>
            <a:lvl1pPr>
              <a:defRPr/>
            </a:lvl1pPr>
          </a:lstStyle>
          <a:p>
            <a:pPr>
              <a:defRPr/>
            </a:pPr>
            <a:fld id="{B5B256B7-48FD-48D8-8E59-B05FAE2185B8}"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aphicFrame>
        <p:nvGraphicFramePr>
          <p:cNvPr id="4" name="Object 27" descr="image2"/>
          <p:cNvGraphicFramePr>
            <a:graphicFrameLocks noChangeAspect="1"/>
          </p:cNvGraphicFramePr>
          <p:nvPr/>
        </p:nvGraphicFramePr>
        <p:xfrm>
          <a:off x="0" y="0"/>
          <a:ext cx="9144000" cy="1200150"/>
        </p:xfrm>
        <a:graphic>
          <a:graphicData uri="http://schemas.openxmlformats.org/presentationml/2006/ole">
            <p:oleObj spid="_x0000_s252929" name="Image" r:id="rId3" imgW="9561905" imgH="1600000" progId="">
              <p:embed/>
            </p:oleObj>
          </a:graphicData>
        </a:graphic>
      </p:graphicFrame>
      <p:sp>
        <p:nvSpPr>
          <p:cNvPr id="5"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6"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7" name="Group 18"/>
          <p:cNvGrpSpPr>
            <a:grpSpLocks/>
          </p:cNvGrpSpPr>
          <p:nvPr/>
        </p:nvGrpSpPr>
        <p:grpSpPr bwMode="auto">
          <a:xfrm>
            <a:off x="7740650" y="347663"/>
            <a:ext cx="387350" cy="366712"/>
            <a:chOff x="4752" y="1200"/>
            <a:chExt cx="288" cy="288"/>
          </a:xfrm>
        </p:grpSpPr>
        <p:sp>
          <p:nvSpPr>
            <p:cNvPr id="8"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9"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 name="Group 21"/>
          <p:cNvGrpSpPr>
            <a:grpSpLocks/>
          </p:cNvGrpSpPr>
          <p:nvPr/>
        </p:nvGrpSpPr>
        <p:grpSpPr bwMode="auto">
          <a:xfrm>
            <a:off x="8153400" y="53975"/>
            <a:ext cx="609600" cy="592138"/>
            <a:chOff x="4992" y="816"/>
            <a:chExt cx="576" cy="576"/>
          </a:xfrm>
        </p:grpSpPr>
        <p:sp>
          <p:nvSpPr>
            <p:cNvPr id="11"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2"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4"/>
          <p:cNvGrpSpPr>
            <a:grpSpLocks/>
          </p:cNvGrpSpPr>
          <p:nvPr/>
        </p:nvGrpSpPr>
        <p:grpSpPr bwMode="auto">
          <a:xfrm>
            <a:off x="171450" y="819150"/>
            <a:ext cx="720725" cy="762000"/>
            <a:chOff x="4992" y="816"/>
            <a:chExt cx="576" cy="576"/>
          </a:xfrm>
        </p:grpSpPr>
        <p:sp>
          <p:nvSpPr>
            <p:cNvPr id="14"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5"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5"/>
          <p:cNvSpPr>
            <a:spLocks noGrp="1" noChangeArrowheads="1"/>
          </p:cNvSpPr>
          <p:nvPr>
            <p:ph type="ftr" sz="quarter" idx="11"/>
          </p:nvPr>
        </p:nvSpPr>
        <p:spPr/>
        <p:txBody>
          <a:bodyPr/>
          <a:lstStyle>
            <a:lvl1pPr>
              <a:defRPr/>
            </a:lvl1pPr>
          </a:lstStyle>
          <a:p>
            <a:pPr>
              <a:defRPr/>
            </a:pPr>
            <a:endParaRPr lang="en-US" altLang="zh-CN"/>
          </a:p>
        </p:txBody>
      </p:sp>
      <p:sp>
        <p:nvSpPr>
          <p:cNvPr id="18" name="Rectangle 5"/>
          <p:cNvSpPr>
            <a:spLocks noGrp="1" noChangeArrowheads="1"/>
          </p:cNvSpPr>
          <p:nvPr>
            <p:ph type="ftr" sz="quarter" idx="12"/>
          </p:nvPr>
        </p:nvSpPr>
        <p:spPr/>
        <p:txBody>
          <a:bodyPr/>
          <a:lstStyle>
            <a:lvl1pPr>
              <a:defRPr/>
            </a:lvl1pPr>
          </a:lstStyle>
          <a:p>
            <a:pPr>
              <a:defRPr/>
            </a:pPr>
            <a:endParaRPr lang="en-US" altLang="zh-CN"/>
          </a:p>
        </p:txBody>
      </p:sp>
      <p:sp>
        <p:nvSpPr>
          <p:cNvPr id="19" name="Rectangle 6"/>
          <p:cNvSpPr>
            <a:spLocks noGrp="1" noChangeArrowheads="1"/>
          </p:cNvSpPr>
          <p:nvPr>
            <p:ph type="sldNum" sz="quarter" idx="13"/>
          </p:nvPr>
        </p:nvSpPr>
        <p:spPr/>
        <p:txBody>
          <a:bodyPr/>
          <a:lstStyle>
            <a:lvl1pPr>
              <a:defRPr/>
            </a:lvl1pPr>
          </a:lstStyle>
          <a:p>
            <a:pPr>
              <a:defRPr/>
            </a:pPr>
            <a:fld id="{142323E8-D761-4577-96BA-B91462AE55AE}"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aphicFrame>
        <p:nvGraphicFramePr>
          <p:cNvPr id="4" name="Object 27" descr="image2"/>
          <p:cNvGraphicFramePr>
            <a:graphicFrameLocks noChangeAspect="1"/>
          </p:cNvGraphicFramePr>
          <p:nvPr/>
        </p:nvGraphicFramePr>
        <p:xfrm>
          <a:off x="0" y="0"/>
          <a:ext cx="9144000" cy="1200150"/>
        </p:xfrm>
        <a:graphic>
          <a:graphicData uri="http://schemas.openxmlformats.org/presentationml/2006/ole">
            <p:oleObj spid="_x0000_s253953" name="Image" r:id="rId3" imgW="9561905" imgH="1600000" progId="">
              <p:embed/>
            </p:oleObj>
          </a:graphicData>
        </a:graphic>
      </p:graphicFrame>
      <p:sp>
        <p:nvSpPr>
          <p:cNvPr id="5"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6"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7" name="Group 18"/>
          <p:cNvGrpSpPr>
            <a:grpSpLocks/>
          </p:cNvGrpSpPr>
          <p:nvPr/>
        </p:nvGrpSpPr>
        <p:grpSpPr bwMode="auto">
          <a:xfrm>
            <a:off x="7740650" y="347663"/>
            <a:ext cx="387350" cy="366712"/>
            <a:chOff x="4752" y="1200"/>
            <a:chExt cx="288" cy="288"/>
          </a:xfrm>
        </p:grpSpPr>
        <p:sp>
          <p:nvSpPr>
            <p:cNvPr id="8"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9"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 name="Group 21"/>
          <p:cNvGrpSpPr>
            <a:grpSpLocks/>
          </p:cNvGrpSpPr>
          <p:nvPr/>
        </p:nvGrpSpPr>
        <p:grpSpPr bwMode="auto">
          <a:xfrm>
            <a:off x="8153400" y="53975"/>
            <a:ext cx="609600" cy="592138"/>
            <a:chOff x="4992" y="816"/>
            <a:chExt cx="576" cy="576"/>
          </a:xfrm>
        </p:grpSpPr>
        <p:sp>
          <p:nvSpPr>
            <p:cNvPr id="11"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2"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4"/>
          <p:cNvGrpSpPr>
            <a:grpSpLocks/>
          </p:cNvGrpSpPr>
          <p:nvPr/>
        </p:nvGrpSpPr>
        <p:grpSpPr bwMode="auto">
          <a:xfrm>
            <a:off x="171450" y="819150"/>
            <a:ext cx="720725" cy="762000"/>
            <a:chOff x="4992" y="816"/>
            <a:chExt cx="576" cy="576"/>
          </a:xfrm>
        </p:grpSpPr>
        <p:sp>
          <p:nvSpPr>
            <p:cNvPr id="14"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5"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5"/>
          <p:cNvSpPr>
            <a:spLocks noGrp="1" noChangeArrowheads="1"/>
          </p:cNvSpPr>
          <p:nvPr>
            <p:ph type="ftr" sz="quarter" idx="11"/>
          </p:nvPr>
        </p:nvSpPr>
        <p:spPr/>
        <p:txBody>
          <a:bodyPr/>
          <a:lstStyle>
            <a:lvl1pPr>
              <a:defRPr/>
            </a:lvl1pPr>
          </a:lstStyle>
          <a:p>
            <a:pPr>
              <a:defRPr/>
            </a:pPr>
            <a:endParaRPr lang="en-US" altLang="zh-CN"/>
          </a:p>
        </p:txBody>
      </p:sp>
      <p:sp>
        <p:nvSpPr>
          <p:cNvPr id="18" name="Rectangle 5"/>
          <p:cNvSpPr>
            <a:spLocks noGrp="1" noChangeArrowheads="1"/>
          </p:cNvSpPr>
          <p:nvPr>
            <p:ph type="ftr" sz="quarter" idx="12"/>
          </p:nvPr>
        </p:nvSpPr>
        <p:spPr/>
        <p:txBody>
          <a:bodyPr/>
          <a:lstStyle>
            <a:lvl1pPr>
              <a:defRPr/>
            </a:lvl1pPr>
          </a:lstStyle>
          <a:p>
            <a:pPr>
              <a:defRPr/>
            </a:pPr>
            <a:endParaRPr lang="en-US" altLang="zh-CN"/>
          </a:p>
        </p:txBody>
      </p:sp>
      <p:sp>
        <p:nvSpPr>
          <p:cNvPr id="19" name="Rectangle 6"/>
          <p:cNvSpPr>
            <a:spLocks noGrp="1" noChangeArrowheads="1"/>
          </p:cNvSpPr>
          <p:nvPr>
            <p:ph type="sldNum" sz="quarter" idx="13"/>
          </p:nvPr>
        </p:nvSpPr>
        <p:spPr/>
        <p:txBody>
          <a:bodyPr/>
          <a:lstStyle>
            <a:lvl1pPr>
              <a:defRPr/>
            </a:lvl1pPr>
          </a:lstStyle>
          <a:p>
            <a:pPr>
              <a:defRPr/>
            </a:pPr>
            <a:fld id="{2D826570-E34C-4413-B77D-FAE01FB02143}"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aphicFrame>
        <p:nvGraphicFramePr>
          <p:cNvPr id="5" name="Object 27" descr="image2"/>
          <p:cNvGraphicFramePr>
            <a:graphicFrameLocks noChangeAspect="1"/>
          </p:cNvGraphicFramePr>
          <p:nvPr/>
        </p:nvGraphicFramePr>
        <p:xfrm>
          <a:off x="0" y="0"/>
          <a:ext cx="9144000" cy="1200150"/>
        </p:xfrm>
        <a:graphic>
          <a:graphicData uri="http://schemas.openxmlformats.org/presentationml/2006/ole">
            <p:oleObj spid="_x0000_s254977" name="Image" r:id="rId3" imgW="9561905" imgH="1600000" progId="">
              <p:embed/>
            </p:oleObj>
          </a:graphicData>
        </a:graphic>
      </p:graphicFrame>
      <p:sp>
        <p:nvSpPr>
          <p:cNvPr id="6"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7"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8" name="Group 18"/>
          <p:cNvGrpSpPr>
            <a:grpSpLocks/>
          </p:cNvGrpSpPr>
          <p:nvPr/>
        </p:nvGrpSpPr>
        <p:grpSpPr bwMode="auto">
          <a:xfrm>
            <a:off x="7740650" y="347663"/>
            <a:ext cx="387350" cy="366712"/>
            <a:chOff x="4752" y="1200"/>
            <a:chExt cx="288" cy="288"/>
          </a:xfrm>
        </p:grpSpPr>
        <p:sp>
          <p:nvSpPr>
            <p:cNvPr id="9"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10"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1" name="Group 21"/>
          <p:cNvGrpSpPr>
            <a:grpSpLocks/>
          </p:cNvGrpSpPr>
          <p:nvPr/>
        </p:nvGrpSpPr>
        <p:grpSpPr bwMode="auto">
          <a:xfrm>
            <a:off x="8153400" y="53975"/>
            <a:ext cx="609600" cy="592138"/>
            <a:chOff x="4992" y="816"/>
            <a:chExt cx="576" cy="576"/>
          </a:xfrm>
        </p:grpSpPr>
        <p:sp>
          <p:nvSpPr>
            <p:cNvPr id="12"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3"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4" name="Group 24"/>
          <p:cNvGrpSpPr>
            <a:grpSpLocks/>
          </p:cNvGrpSpPr>
          <p:nvPr/>
        </p:nvGrpSpPr>
        <p:grpSpPr bwMode="auto">
          <a:xfrm>
            <a:off x="171450" y="819150"/>
            <a:ext cx="720725" cy="762000"/>
            <a:chOff x="4992" y="816"/>
            <a:chExt cx="576" cy="576"/>
          </a:xfrm>
        </p:grpSpPr>
        <p:sp>
          <p:nvSpPr>
            <p:cNvPr id="15"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6"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7" name="Rectangle 4"/>
          <p:cNvSpPr>
            <a:spLocks noGrp="1" noChangeArrowheads="1"/>
          </p:cNvSpPr>
          <p:nvPr>
            <p:ph type="dt" sz="half" idx="10"/>
          </p:nvPr>
        </p:nvSpPr>
        <p:spPr/>
        <p:txBody>
          <a:bodyPr/>
          <a:lstStyle>
            <a:lvl1pPr>
              <a:defRPr/>
            </a:lvl1pPr>
          </a:lstStyle>
          <a:p>
            <a:pPr>
              <a:defRPr/>
            </a:pPr>
            <a:endParaRPr lang="en-US" altLang="zh-CN"/>
          </a:p>
        </p:txBody>
      </p:sp>
      <p:sp>
        <p:nvSpPr>
          <p:cNvPr id="18"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Rectangle 5"/>
          <p:cNvSpPr>
            <a:spLocks noGrp="1" noChangeArrowheads="1"/>
          </p:cNvSpPr>
          <p:nvPr>
            <p:ph type="ftr" sz="quarter" idx="12"/>
          </p:nvPr>
        </p:nvSpPr>
        <p:spPr/>
        <p:txBody>
          <a:bodyPr/>
          <a:lstStyle>
            <a:lvl1pPr>
              <a:defRPr/>
            </a:lvl1pPr>
          </a:lstStyle>
          <a:p>
            <a:pPr>
              <a:defRPr/>
            </a:pPr>
            <a:endParaRPr lang="en-US" altLang="zh-CN"/>
          </a:p>
        </p:txBody>
      </p:sp>
      <p:sp>
        <p:nvSpPr>
          <p:cNvPr id="20" name="Rectangle 6"/>
          <p:cNvSpPr>
            <a:spLocks noGrp="1" noChangeArrowheads="1"/>
          </p:cNvSpPr>
          <p:nvPr>
            <p:ph type="sldNum" sz="quarter" idx="13"/>
          </p:nvPr>
        </p:nvSpPr>
        <p:spPr/>
        <p:txBody>
          <a:bodyPr/>
          <a:lstStyle>
            <a:lvl1pPr>
              <a:defRPr/>
            </a:lvl1pPr>
          </a:lstStyle>
          <a:p>
            <a:pPr>
              <a:defRPr/>
            </a:pPr>
            <a:fld id="{93B6C9B0-F84F-4DF7-972A-F37A4DE6F08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aphicFrame>
        <p:nvGraphicFramePr>
          <p:cNvPr id="7" name="Object 27" descr="image2"/>
          <p:cNvGraphicFramePr>
            <a:graphicFrameLocks noChangeAspect="1"/>
          </p:cNvGraphicFramePr>
          <p:nvPr/>
        </p:nvGraphicFramePr>
        <p:xfrm>
          <a:off x="0" y="0"/>
          <a:ext cx="9144000" cy="1200150"/>
        </p:xfrm>
        <a:graphic>
          <a:graphicData uri="http://schemas.openxmlformats.org/presentationml/2006/ole">
            <p:oleObj spid="_x0000_s256001" name="Image" r:id="rId3" imgW="9561905" imgH="1600000" progId="">
              <p:embed/>
            </p:oleObj>
          </a:graphicData>
        </a:graphic>
      </p:graphicFrame>
      <p:sp>
        <p:nvSpPr>
          <p:cNvPr id="8"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9"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10" name="Group 18"/>
          <p:cNvGrpSpPr>
            <a:grpSpLocks/>
          </p:cNvGrpSpPr>
          <p:nvPr/>
        </p:nvGrpSpPr>
        <p:grpSpPr bwMode="auto">
          <a:xfrm>
            <a:off x="7740650" y="347663"/>
            <a:ext cx="387350" cy="366712"/>
            <a:chOff x="4752" y="1200"/>
            <a:chExt cx="288" cy="288"/>
          </a:xfrm>
        </p:grpSpPr>
        <p:sp>
          <p:nvSpPr>
            <p:cNvPr id="11"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12"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1"/>
          <p:cNvGrpSpPr>
            <a:grpSpLocks/>
          </p:cNvGrpSpPr>
          <p:nvPr/>
        </p:nvGrpSpPr>
        <p:grpSpPr bwMode="auto">
          <a:xfrm>
            <a:off x="8153400" y="53975"/>
            <a:ext cx="609600" cy="592138"/>
            <a:chOff x="4992" y="816"/>
            <a:chExt cx="576" cy="576"/>
          </a:xfrm>
        </p:grpSpPr>
        <p:sp>
          <p:nvSpPr>
            <p:cNvPr id="14"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5"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6" name="Group 24"/>
          <p:cNvGrpSpPr>
            <a:grpSpLocks/>
          </p:cNvGrpSpPr>
          <p:nvPr/>
        </p:nvGrpSpPr>
        <p:grpSpPr bwMode="auto">
          <a:xfrm>
            <a:off x="171450" y="819150"/>
            <a:ext cx="720725" cy="762000"/>
            <a:chOff x="4992" y="816"/>
            <a:chExt cx="576" cy="576"/>
          </a:xfrm>
        </p:grpSpPr>
        <p:sp>
          <p:nvSpPr>
            <p:cNvPr id="17"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8"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9" name="Rectangle 4"/>
          <p:cNvSpPr>
            <a:spLocks noGrp="1" noChangeArrowheads="1"/>
          </p:cNvSpPr>
          <p:nvPr>
            <p:ph type="dt" sz="half" idx="10"/>
          </p:nvPr>
        </p:nvSpPr>
        <p:spPr/>
        <p:txBody>
          <a:bodyPr/>
          <a:lstStyle>
            <a:lvl1pPr>
              <a:defRPr/>
            </a:lvl1pPr>
          </a:lstStyle>
          <a:p>
            <a:pPr>
              <a:defRPr/>
            </a:pPr>
            <a:endParaRPr lang="en-US" altLang="zh-CN"/>
          </a:p>
        </p:txBody>
      </p:sp>
      <p:sp>
        <p:nvSpPr>
          <p:cNvPr id="20" name="Rectangle 5"/>
          <p:cNvSpPr>
            <a:spLocks noGrp="1" noChangeArrowheads="1"/>
          </p:cNvSpPr>
          <p:nvPr>
            <p:ph type="ftr" sz="quarter" idx="11"/>
          </p:nvPr>
        </p:nvSpPr>
        <p:spPr/>
        <p:txBody>
          <a:bodyPr/>
          <a:lstStyle>
            <a:lvl1pPr>
              <a:defRPr/>
            </a:lvl1pPr>
          </a:lstStyle>
          <a:p>
            <a:pPr>
              <a:defRPr/>
            </a:pPr>
            <a:endParaRPr lang="en-US" altLang="zh-CN"/>
          </a:p>
        </p:txBody>
      </p:sp>
      <p:sp>
        <p:nvSpPr>
          <p:cNvPr id="21" name="Rectangle 5"/>
          <p:cNvSpPr>
            <a:spLocks noGrp="1" noChangeArrowheads="1"/>
          </p:cNvSpPr>
          <p:nvPr>
            <p:ph type="ftr" sz="quarter" idx="12"/>
          </p:nvPr>
        </p:nvSpPr>
        <p:spPr/>
        <p:txBody>
          <a:bodyPr/>
          <a:lstStyle>
            <a:lvl1pPr>
              <a:defRPr/>
            </a:lvl1pPr>
          </a:lstStyle>
          <a:p>
            <a:pPr>
              <a:defRPr/>
            </a:pPr>
            <a:endParaRPr lang="en-US" altLang="zh-CN"/>
          </a:p>
        </p:txBody>
      </p:sp>
      <p:sp>
        <p:nvSpPr>
          <p:cNvPr id="22" name="Rectangle 6"/>
          <p:cNvSpPr>
            <a:spLocks noGrp="1" noChangeArrowheads="1"/>
          </p:cNvSpPr>
          <p:nvPr>
            <p:ph type="sldNum" sz="quarter" idx="13"/>
          </p:nvPr>
        </p:nvSpPr>
        <p:spPr/>
        <p:txBody>
          <a:bodyPr/>
          <a:lstStyle>
            <a:lvl1pPr>
              <a:defRPr/>
            </a:lvl1pPr>
          </a:lstStyle>
          <a:p>
            <a:pPr>
              <a:defRPr/>
            </a:pPr>
            <a:fld id="{2D23500F-AEE9-47AA-B22B-21E65D2A0C6B}"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graphicFrame>
        <p:nvGraphicFramePr>
          <p:cNvPr id="3" name="Object 27" descr="image2"/>
          <p:cNvGraphicFramePr>
            <a:graphicFrameLocks noChangeAspect="1"/>
          </p:cNvGraphicFramePr>
          <p:nvPr/>
        </p:nvGraphicFramePr>
        <p:xfrm>
          <a:off x="0" y="0"/>
          <a:ext cx="9144000" cy="1200150"/>
        </p:xfrm>
        <a:graphic>
          <a:graphicData uri="http://schemas.openxmlformats.org/presentationml/2006/ole">
            <p:oleObj spid="_x0000_s257025" name="Image" r:id="rId3" imgW="9561905" imgH="1600000" progId="">
              <p:embed/>
            </p:oleObj>
          </a:graphicData>
        </a:graphic>
      </p:graphicFrame>
      <p:sp>
        <p:nvSpPr>
          <p:cNvPr id="4"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5"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6" name="Group 18"/>
          <p:cNvGrpSpPr>
            <a:grpSpLocks/>
          </p:cNvGrpSpPr>
          <p:nvPr/>
        </p:nvGrpSpPr>
        <p:grpSpPr bwMode="auto">
          <a:xfrm>
            <a:off x="7740650" y="347663"/>
            <a:ext cx="387350" cy="366712"/>
            <a:chOff x="4752" y="1200"/>
            <a:chExt cx="288" cy="288"/>
          </a:xfrm>
        </p:grpSpPr>
        <p:sp>
          <p:nvSpPr>
            <p:cNvPr id="7"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8"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9" name="Group 21"/>
          <p:cNvGrpSpPr>
            <a:grpSpLocks/>
          </p:cNvGrpSpPr>
          <p:nvPr/>
        </p:nvGrpSpPr>
        <p:grpSpPr bwMode="auto">
          <a:xfrm>
            <a:off x="8153400" y="53975"/>
            <a:ext cx="609600" cy="592138"/>
            <a:chOff x="4992" y="816"/>
            <a:chExt cx="576" cy="576"/>
          </a:xfrm>
        </p:grpSpPr>
        <p:sp>
          <p:nvSpPr>
            <p:cNvPr id="10"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1"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2" name="Group 24"/>
          <p:cNvGrpSpPr>
            <a:grpSpLocks/>
          </p:cNvGrpSpPr>
          <p:nvPr/>
        </p:nvGrpSpPr>
        <p:grpSpPr bwMode="auto">
          <a:xfrm>
            <a:off x="171450" y="819150"/>
            <a:ext cx="720725" cy="762000"/>
            <a:chOff x="4992" y="816"/>
            <a:chExt cx="576" cy="576"/>
          </a:xfrm>
        </p:grpSpPr>
        <p:sp>
          <p:nvSpPr>
            <p:cNvPr id="13"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4"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15" name="Rectangle 4"/>
          <p:cNvSpPr>
            <a:spLocks noGrp="1" noChangeArrowheads="1"/>
          </p:cNvSpPr>
          <p:nvPr>
            <p:ph type="dt" sz="half" idx="10"/>
          </p:nvPr>
        </p:nvSpPr>
        <p:spPr/>
        <p:txBody>
          <a:bodyPr/>
          <a:lstStyle>
            <a:lvl1pPr>
              <a:defRPr/>
            </a:lvl1pPr>
          </a:lstStyle>
          <a:p>
            <a:pPr>
              <a:defRPr/>
            </a:pPr>
            <a:endParaRPr lang="en-US" altLang="zh-CN"/>
          </a:p>
        </p:txBody>
      </p:sp>
      <p:sp>
        <p:nvSpPr>
          <p:cNvPr id="16" name="Rectangle 5"/>
          <p:cNvSpPr>
            <a:spLocks noGrp="1" noChangeArrowheads="1"/>
          </p:cNvSpPr>
          <p:nvPr>
            <p:ph type="ftr" sz="quarter" idx="11"/>
          </p:nvPr>
        </p:nvSpPr>
        <p:spPr/>
        <p:txBody>
          <a:bodyPr/>
          <a:lstStyle>
            <a:lvl1pPr>
              <a:defRPr/>
            </a:lvl1pPr>
          </a:lstStyle>
          <a:p>
            <a:pPr>
              <a:defRPr/>
            </a:pPr>
            <a:endParaRPr lang="en-US" altLang="zh-CN"/>
          </a:p>
        </p:txBody>
      </p:sp>
      <p:sp>
        <p:nvSpPr>
          <p:cNvPr id="17" name="Rectangle 5"/>
          <p:cNvSpPr>
            <a:spLocks noGrp="1" noChangeArrowheads="1"/>
          </p:cNvSpPr>
          <p:nvPr>
            <p:ph type="ftr" sz="quarter" idx="12"/>
          </p:nvPr>
        </p:nvSpPr>
        <p:spPr/>
        <p:txBody>
          <a:bodyPr/>
          <a:lstStyle>
            <a:lvl1pPr>
              <a:defRPr/>
            </a:lvl1pPr>
          </a:lstStyle>
          <a:p>
            <a:pPr>
              <a:defRPr/>
            </a:pPr>
            <a:endParaRPr lang="en-US" altLang="zh-CN"/>
          </a:p>
        </p:txBody>
      </p:sp>
      <p:sp>
        <p:nvSpPr>
          <p:cNvPr id="18" name="Rectangle 6"/>
          <p:cNvSpPr>
            <a:spLocks noGrp="1" noChangeArrowheads="1"/>
          </p:cNvSpPr>
          <p:nvPr>
            <p:ph type="sldNum" sz="quarter" idx="13"/>
          </p:nvPr>
        </p:nvSpPr>
        <p:spPr/>
        <p:txBody>
          <a:bodyPr/>
          <a:lstStyle>
            <a:lvl1pPr>
              <a:defRPr/>
            </a:lvl1pPr>
          </a:lstStyle>
          <a:p>
            <a:pPr>
              <a:defRPr/>
            </a:pPr>
            <a:fld id="{B65F02D7-47AE-4D79-96C1-B8AC18D95350}"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aphicFrame>
        <p:nvGraphicFramePr>
          <p:cNvPr id="5" name="Object 27" descr="image2"/>
          <p:cNvGraphicFramePr>
            <a:graphicFrameLocks noChangeAspect="1"/>
          </p:cNvGraphicFramePr>
          <p:nvPr/>
        </p:nvGraphicFramePr>
        <p:xfrm>
          <a:off x="0" y="0"/>
          <a:ext cx="9144000" cy="1200150"/>
        </p:xfrm>
        <a:graphic>
          <a:graphicData uri="http://schemas.openxmlformats.org/presentationml/2006/ole">
            <p:oleObj spid="_x0000_s258049" name="Image" r:id="rId3" imgW="9561905" imgH="1600000" progId="">
              <p:embed/>
            </p:oleObj>
          </a:graphicData>
        </a:graphic>
      </p:graphicFrame>
      <p:sp>
        <p:nvSpPr>
          <p:cNvPr id="6"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7"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8" name="Group 18"/>
          <p:cNvGrpSpPr>
            <a:grpSpLocks/>
          </p:cNvGrpSpPr>
          <p:nvPr/>
        </p:nvGrpSpPr>
        <p:grpSpPr bwMode="auto">
          <a:xfrm>
            <a:off x="7740650" y="347663"/>
            <a:ext cx="387350" cy="366712"/>
            <a:chOff x="4752" y="1200"/>
            <a:chExt cx="288" cy="288"/>
          </a:xfrm>
        </p:grpSpPr>
        <p:sp>
          <p:nvSpPr>
            <p:cNvPr id="9"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10"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1" name="Group 21"/>
          <p:cNvGrpSpPr>
            <a:grpSpLocks/>
          </p:cNvGrpSpPr>
          <p:nvPr/>
        </p:nvGrpSpPr>
        <p:grpSpPr bwMode="auto">
          <a:xfrm>
            <a:off x="8153400" y="53975"/>
            <a:ext cx="609600" cy="592138"/>
            <a:chOff x="4992" y="816"/>
            <a:chExt cx="576" cy="576"/>
          </a:xfrm>
        </p:grpSpPr>
        <p:sp>
          <p:nvSpPr>
            <p:cNvPr id="12"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3"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4" name="Group 24"/>
          <p:cNvGrpSpPr>
            <a:grpSpLocks/>
          </p:cNvGrpSpPr>
          <p:nvPr/>
        </p:nvGrpSpPr>
        <p:grpSpPr bwMode="auto">
          <a:xfrm>
            <a:off x="171450" y="819150"/>
            <a:ext cx="720725" cy="762000"/>
            <a:chOff x="4992" y="816"/>
            <a:chExt cx="576" cy="576"/>
          </a:xfrm>
        </p:grpSpPr>
        <p:sp>
          <p:nvSpPr>
            <p:cNvPr id="15"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6"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7" name="Rectangle 4"/>
          <p:cNvSpPr>
            <a:spLocks noGrp="1" noChangeArrowheads="1"/>
          </p:cNvSpPr>
          <p:nvPr>
            <p:ph type="dt" sz="half" idx="10"/>
          </p:nvPr>
        </p:nvSpPr>
        <p:spPr/>
        <p:txBody>
          <a:bodyPr/>
          <a:lstStyle>
            <a:lvl1pPr>
              <a:defRPr/>
            </a:lvl1pPr>
          </a:lstStyle>
          <a:p>
            <a:pPr>
              <a:defRPr/>
            </a:pPr>
            <a:endParaRPr lang="en-US" altLang="zh-CN"/>
          </a:p>
        </p:txBody>
      </p:sp>
      <p:sp>
        <p:nvSpPr>
          <p:cNvPr id="18"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Rectangle 5"/>
          <p:cNvSpPr>
            <a:spLocks noGrp="1" noChangeArrowheads="1"/>
          </p:cNvSpPr>
          <p:nvPr>
            <p:ph type="ftr" sz="quarter" idx="12"/>
          </p:nvPr>
        </p:nvSpPr>
        <p:spPr/>
        <p:txBody>
          <a:bodyPr/>
          <a:lstStyle>
            <a:lvl1pPr>
              <a:defRPr/>
            </a:lvl1pPr>
          </a:lstStyle>
          <a:p>
            <a:pPr>
              <a:defRPr/>
            </a:pPr>
            <a:endParaRPr lang="en-US" altLang="zh-CN"/>
          </a:p>
        </p:txBody>
      </p:sp>
      <p:sp>
        <p:nvSpPr>
          <p:cNvPr id="20" name="Rectangle 6"/>
          <p:cNvSpPr>
            <a:spLocks noGrp="1" noChangeArrowheads="1"/>
          </p:cNvSpPr>
          <p:nvPr>
            <p:ph type="sldNum" sz="quarter" idx="13"/>
          </p:nvPr>
        </p:nvSpPr>
        <p:spPr/>
        <p:txBody>
          <a:bodyPr/>
          <a:lstStyle>
            <a:lvl1pPr>
              <a:defRPr/>
            </a:lvl1pPr>
          </a:lstStyle>
          <a:p>
            <a:pPr>
              <a:defRPr/>
            </a:pPr>
            <a:fld id="{0E1E599B-4879-42CD-BC15-EDDC9B3621C2}"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aphicFrame>
        <p:nvGraphicFramePr>
          <p:cNvPr id="5" name="Object 27" descr="image2"/>
          <p:cNvGraphicFramePr>
            <a:graphicFrameLocks noChangeAspect="1"/>
          </p:cNvGraphicFramePr>
          <p:nvPr/>
        </p:nvGraphicFramePr>
        <p:xfrm>
          <a:off x="0" y="0"/>
          <a:ext cx="9144000" cy="1200150"/>
        </p:xfrm>
        <a:graphic>
          <a:graphicData uri="http://schemas.openxmlformats.org/presentationml/2006/ole">
            <p:oleObj spid="_x0000_s259073" name="Image" r:id="rId3" imgW="9561905" imgH="1600000" progId="">
              <p:embed/>
            </p:oleObj>
          </a:graphicData>
        </a:graphic>
      </p:graphicFrame>
      <p:sp>
        <p:nvSpPr>
          <p:cNvPr id="6"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7"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8" name="Group 18"/>
          <p:cNvGrpSpPr>
            <a:grpSpLocks/>
          </p:cNvGrpSpPr>
          <p:nvPr/>
        </p:nvGrpSpPr>
        <p:grpSpPr bwMode="auto">
          <a:xfrm>
            <a:off x="7740650" y="347663"/>
            <a:ext cx="387350" cy="366712"/>
            <a:chOff x="4752" y="1200"/>
            <a:chExt cx="288" cy="288"/>
          </a:xfrm>
        </p:grpSpPr>
        <p:sp>
          <p:nvSpPr>
            <p:cNvPr id="9"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10"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1" name="Group 21"/>
          <p:cNvGrpSpPr>
            <a:grpSpLocks/>
          </p:cNvGrpSpPr>
          <p:nvPr/>
        </p:nvGrpSpPr>
        <p:grpSpPr bwMode="auto">
          <a:xfrm>
            <a:off x="8153400" y="53975"/>
            <a:ext cx="609600" cy="592138"/>
            <a:chOff x="4992" y="816"/>
            <a:chExt cx="576" cy="576"/>
          </a:xfrm>
        </p:grpSpPr>
        <p:sp>
          <p:nvSpPr>
            <p:cNvPr id="12"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3"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4" name="Group 24"/>
          <p:cNvGrpSpPr>
            <a:grpSpLocks/>
          </p:cNvGrpSpPr>
          <p:nvPr/>
        </p:nvGrpSpPr>
        <p:grpSpPr bwMode="auto">
          <a:xfrm>
            <a:off x="171450" y="819150"/>
            <a:ext cx="720725" cy="762000"/>
            <a:chOff x="4992" y="816"/>
            <a:chExt cx="576" cy="576"/>
          </a:xfrm>
        </p:grpSpPr>
        <p:sp>
          <p:nvSpPr>
            <p:cNvPr id="15"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6"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7" name="Rectangle 4"/>
          <p:cNvSpPr>
            <a:spLocks noGrp="1" noChangeArrowheads="1"/>
          </p:cNvSpPr>
          <p:nvPr>
            <p:ph type="dt" sz="half" idx="10"/>
          </p:nvPr>
        </p:nvSpPr>
        <p:spPr/>
        <p:txBody>
          <a:bodyPr/>
          <a:lstStyle>
            <a:lvl1pPr>
              <a:defRPr/>
            </a:lvl1pPr>
          </a:lstStyle>
          <a:p>
            <a:pPr>
              <a:defRPr/>
            </a:pPr>
            <a:endParaRPr lang="en-US" altLang="zh-CN"/>
          </a:p>
        </p:txBody>
      </p:sp>
      <p:sp>
        <p:nvSpPr>
          <p:cNvPr id="18"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Rectangle 5"/>
          <p:cNvSpPr>
            <a:spLocks noGrp="1" noChangeArrowheads="1"/>
          </p:cNvSpPr>
          <p:nvPr>
            <p:ph type="ftr" sz="quarter" idx="12"/>
          </p:nvPr>
        </p:nvSpPr>
        <p:spPr/>
        <p:txBody>
          <a:bodyPr/>
          <a:lstStyle>
            <a:lvl1pPr>
              <a:defRPr/>
            </a:lvl1pPr>
          </a:lstStyle>
          <a:p>
            <a:pPr>
              <a:defRPr/>
            </a:pPr>
            <a:endParaRPr lang="en-US" altLang="zh-CN"/>
          </a:p>
        </p:txBody>
      </p:sp>
      <p:sp>
        <p:nvSpPr>
          <p:cNvPr id="20" name="Rectangle 6"/>
          <p:cNvSpPr>
            <a:spLocks noGrp="1" noChangeArrowheads="1"/>
          </p:cNvSpPr>
          <p:nvPr>
            <p:ph type="sldNum" sz="quarter" idx="13"/>
          </p:nvPr>
        </p:nvSpPr>
        <p:spPr/>
        <p:txBody>
          <a:bodyPr/>
          <a:lstStyle>
            <a:lvl1pPr>
              <a:defRPr/>
            </a:lvl1pPr>
          </a:lstStyle>
          <a:p>
            <a:pPr>
              <a:defRPr/>
            </a:pPr>
            <a:fld id="{CBB185B3-4BAC-4EF2-8583-701C7B119A6A}"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graphicFrame>
        <p:nvGraphicFramePr>
          <p:cNvPr id="4" name="Object 27" descr="image2"/>
          <p:cNvGraphicFramePr>
            <a:graphicFrameLocks noChangeAspect="1"/>
          </p:cNvGraphicFramePr>
          <p:nvPr/>
        </p:nvGraphicFramePr>
        <p:xfrm>
          <a:off x="0" y="0"/>
          <a:ext cx="9144000" cy="1200150"/>
        </p:xfrm>
        <a:graphic>
          <a:graphicData uri="http://schemas.openxmlformats.org/presentationml/2006/ole">
            <p:oleObj spid="_x0000_s260097" name="Image" r:id="rId3" imgW="9561905" imgH="1600000" progId="">
              <p:embed/>
            </p:oleObj>
          </a:graphicData>
        </a:graphic>
      </p:graphicFrame>
      <p:sp>
        <p:nvSpPr>
          <p:cNvPr id="5"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6"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7" name="Group 18"/>
          <p:cNvGrpSpPr>
            <a:grpSpLocks/>
          </p:cNvGrpSpPr>
          <p:nvPr/>
        </p:nvGrpSpPr>
        <p:grpSpPr bwMode="auto">
          <a:xfrm>
            <a:off x="7740650" y="347663"/>
            <a:ext cx="387350" cy="366712"/>
            <a:chOff x="4752" y="1200"/>
            <a:chExt cx="288" cy="288"/>
          </a:xfrm>
        </p:grpSpPr>
        <p:sp>
          <p:nvSpPr>
            <p:cNvPr id="8"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9"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 name="Group 21"/>
          <p:cNvGrpSpPr>
            <a:grpSpLocks/>
          </p:cNvGrpSpPr>
          <p:nvPr/>
        </p:nvGrpSpPr>
        <p:grpSpPr bwMode="auto">
          <a:xfrm>
            <a:off x="8153400" y="53975"/>
            <a:ext cx="609600" cy="592138"/>
            <a:chOff x="4992" y="816"/>
            <a:chExt cx="576" cy="576"/>
          </a:xfrm>
        </p:grpSpPr>
        <p:sp>
          <p:nvSpPr>
            <p:cNvPr id="11"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2"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3" name="Group 24"/>
          <p:cNvGrpSpPr>
            <a:grpSpLocks/>
          </p:cNvGrpSpPr>
          <p:nvPr/>
        </p:nvGrpSpPr>
        <p:grpSpPr bwMode="auto">
          <a:xfrm>
            <a:off x="171450" y="819150"/>
            <a:ext cx="720725" cy="762000"/>
            <a:chOff x="4992" y="816"/>
            <a:chExt cx="576" cy="576"/>
          </a:xfrm>
        </p:grpSpPr>
        <p:sp>
          <p:nvSpPr>
            <p:cNvPr id="14"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5"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5"/>
          <p:cNvSpPr>
            <a:spLocks noGrp="1" noChangeArrowheads="1"/>
          </p:cNvSpPr>
          <p:nvPr>
            <p:ph type="ftr" sz="quarter" idx="11"/>
          </p:nvPr>
        </p:nvSpPr>
        <p:spPr/>
        <p:txBody>
          <a:bodyPr/>
          <a:lstStyle>
            <a:lvl1pPr>
              <a:defRPr/>
            </a:lvl1pPr>
          </a:lstStyle>
          <a:p>
            <a:pPr>
              <a:defRPr/>
            </a:pPr>
            <a:endParaRPr lang="en-US" altLang="zh-CN"/>
          </a:p>
        </p:txBody>
      </p:sp>
      <p:sp>
        <p:nvSpPr>
          <p:cNvPr id="18" name="Rectangle 5"/>
          <p:cNvSpPr>
            <a:spLocks noGrp="1" noChangeArrowheads="1"/>
          </p:cNvSpPr>
          <p:nvPr>
            <p:ph type="ftr" sz="quarter" idx="12"/>
          </p:nvPr>
        </p:nvSpPr>
        <p:spPr/>
        <p:txBody>
          <a:bodyPr/>
          <a:lstStyle>
            <a:lvl1pPr>
              <a:defRPr/>
            </a:lvl1pPr>
          </a:lstStyle>
          <a:p>
            <a:pPr>
              <a:defRPr/>
            </a:pPr>
            <a:endParaRPr lang="en-US" altLang="zh-CN"/>
          </a:p>
        </p:txBody>
      </p:sp>
      <p:sp>
        <p:nvSpPr>
          <p:cNvPr id="19" name="Rectangle 6"/>
          <p:cNvSpPr>
            <a:spLocks noGrp="1" noChangeArrowheads="1"/>
          </p:cNvSpPr>
          <p:nvPr>
            <p:ph type="sldNum" sz="quarter" idx="13"/>
          </p:nvPr>
        </p:nvSpPr>
        <p:spPr/>
        <p:txBody>
          <a:bodyPr/>
          <a:lstStyle>
            <a:lvl1pPr>
              <a:defRPr/>
            </a:lvl1pPr>
          </a:lstStyle>
          <a:p>
            <a:pPr>
              <a:defRPr/>
            </a:pPr>
            <a:fld id="{37EA26BD-1A77-4B51-A2CC-29200CB4B04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5" name="Object 27" descr="image2"/>
          <p:cNvGraphicFramePr>
            <a:graphicFrameLocks noChangeAspect="1"/>
          </p:cNvGraphicFramePr>
          <p:nvPr/>
        </p:nvGraphicFramePr>
        <p:xfrm>
          <a:off x="0" y="0"/>
          <a:ext cx="9144000" cy="1200150"/>
        </p:xfrm>
        <a:graphic>
          <a:graphicData uri="http://schemas.openxmlformats.org/presentationml/2006/ole">
            <p:oleObj spid="_x0000_s1025" name="Image" r:id="rId14" imgW="9561905" imgH="1600000" progId="">
              <p:embed/>
            </p:oleObj>
          </a:graphicData>
        </a:graphic>
      </p:graphicFrame>
      <p:sp>
        <p:nvSpPr>
          <p:cNvPr id="1040" name="Freeform 16"/>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ln>
          <a:effectLst/>
        </p:spPr>
        <p:txBody>
          <a:bodyPr/>
          <a:lstStyle/>
          <a:p>
            <a:pPr>
              <a:defRPr/>
            </a:pPr>
            <a:endParaRPr lang="zh-CN" altLang="en-US"/>
          </a:p>
        </p:txBody>
      </p:sp>
      <p:sp>
        <p:nvSpPr>
          <p:cNvPr id="1041" name="Freeform 17"/>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ln>
          <a:effectLst/>
        </p:spPr>
        <p:txBody>
          <a:bodyPr/>
          <a:lstStyle/>
          <a:p>
            <a:pPr>
              <a:defRPr/>
            </a:pPr>
            <a:endParaRPr lang="zh-CN" altLang="en-US"/>
          </a:p>
        </p:txBody>
      </p:sp>
      <p:grpSp>
        <p:nvGrpSpPr>
          <p:cNvPr id="1029" name="Group 18"/>
          <p:cNvGrpSpPr>
            <a:grpSpLocks/>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ln>
            <a:effectLst/>
          </p:spPr>
          <p:txBody>
            <a:bodyPr wrap="none" anchor="ctr"/>
            <a:lstStyle/>
            <a:p>
              <a:pPr>
                <a:defRPr/>
              </a:pPr>
              <a:endParaRPr lang="zh-CN" altLang="en-US"/>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30" name="Group 21"/>
          <p:cNvGrpSpPr>
            <a:grpSpLocks/>
          </p:cNvGrpSpPr>
          <p:nvPr/>
        </p:nvGrpSpPr>
        <p:grpSpPr bwMode="auto">
          <a:xfrm>
            <a:off x="8153400" y="53975"/>
            <a:ext cx="6096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ln>
            <a:effectLst/>
          </p:spPr>
          <p:txBody>
            <a:bodyPr wrap="none" anchor="ctr"/>
            <a:lstStyle/>
            <a:p>
              <a:pPr>
                <a:defRPr/>
              </a:pPr>
              <a:endParaRPr lang="zh-CN" altLang="en-US"/>
            </a:p>
          </p:txBody>
        </p:sp>
        <p:sp>
          <p:nvSpPr>
            <p:cNvPr id="1047"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grpSp>
        <p:nvGrpSpPr>
          <p:cNvPr id="1031" name="Group 24"/>
          <p:cNvGrpSpPr>
            <a:grpSpLocks/>
          </p:cNvGrpSpPr>
          <p:nvPr/>
        </p:nvGrpSpPr>
        <p:grpSpPr bwMode="auto">
          <a:xfrm>
            <a:off x="171450" y="819150"/>
            <a:ext cx="720725"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w="9525">
              <a:noFill/>
              <a:round/>
            </a:ln>
            <a:effectLst/>
          </p:spPr>
          <p:txBody>
            <a:bodyPr wrap="none" anchor="ctr"/>
            <a:lstStyle/>
            <a:p>
              <a:pPr>
                <a:defRPr/>
              </a:pPr>
              <a:endParaRPr lang="zh-CN" altLang="en-US"/>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ln>
            <a:effectLst/>
          </p:spPr>
          <p:txBody>
            <a:bodyPr wrap="none" anchor="ctr"/>
            <a:lstStyle/>
            <a:p>
              <a:pPr>
                <a:defRPr/>
              </a:pPr>
              <a:endParaRPr lang="zh-CN" altLang="en-US"/>
            </a:p>
          </p:txBody>
        </p:sp>
      </p:grpSp>
      <p:sp>
        <p:nvSpPr>
          <p:cNvPr id="1032" name="Rectangle 3"/>
          <p:cNvSpPr>
            <a:spLocks noGrp="1" noChangeArrowheads="1"/>
          </p:cNvSpPr>
          <p:nvPr>
            <p:ph type="body" idx="1"/>
          </p:nvPr>
        </p:nvSpPr>
        <p:spPr bwMode="auto">
          <a:xfrm>
            <a:off x="457200" y="18288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ln>
          <a:effectLst/>
        </p:spPr>
        <p:txBody>
          <a:bodyPr vert="horz" wrap="square" lIns="91440" tIns="45720" rIns="91440" bIns="45720" numCol="1" anchor="t" anchorCtr="0" compatLnSpc="1"/>
          <a:lstStyle>
            <a:lvl1pPr>
              <a:defRPr sz="1400">
                <a:ea typeface="宋体" charset="-122"/>
              </a:defRPr>
            </a:lvl1pPr>
          </a:lstStyle>
          <a:p>
            <a:pPr>
              <a:defRPr/>
            </a:pPr>
            <a:endParaRPr lang="en-US" altLang="zh-CN"/>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charset="-122"/>
              </a:defRPr>
            </a:lvl1pPr>
          </a:lstStyle>
          <a:p>
            <a:pPr>
              <a:defRPr/>
            </a:pPr>
            <a:endParaRPr lang="en-US" altLang="zh-CN"/>
          </a:p>
        </p:txBody>
      </p:sp>
      <p:sp>
        <p:nvSpPr>
          <p:cNvPr id="4"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pPr>
              <a:defRPr/>
            </a:pPr>
            <a:endParaRPr lang="en-US" altLang="zh-CN"/>
          </a:p>
        </p:txBody>
      </p:sp>
      <p:sp>
        <p:nvSpPr>
          <p:cNvPr id="2" name="Rectangle 6"/>
          <p:cNvSpPr>
            <a:spLocks noGrp="1" noChangeArrowheads="1"/>
          </p:cNvSpPr>
          <p:nvPr>
            <p:ph type="sldNum" sz="quarter" idx="4"/>
          </p:nvPr>
        </p:nvSpPr>
        <p:spPr bwMode="auto">
          <a:xfrm>
            <a:off x="6553200" y="6400800"/>
            <a:ext cx="2133600" cy="320675"/>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charset="-122"/>
              </a:defRPr>
            </a:lvl1pPr>
          </a:lstStyle>
          <a:p>
            <a:pPr>
              <a:defRPr/>
            </a:pPr>
            <a:fld id="{B1E794D1-F7C6-42F7-AD04-0BA82C3D5E6C}" type="slidenum">
              <a:rPr lang="en-US" altLang="zh-CN"/>
              <a:pPr>
                <a:defRPr/>
              </a:pPr>
              <a:t>‹#›</a:t>
            </a:fld>
            <a:endParaRPr lang="en-US" altLang="zh-CN"/>
          </a:p>
        </p:txBody>
      </p:sp>
      <p:sp>
        <p:nvSpPr>
          <p:cNvPr id="1037" name="Rectangle 2"/>
          <p:cNvSpPr>
            <a:spLocks noGrp="1" noChangeArrowheads="1"/>
          </p:cNvSpPr>
          <p:nvPr>
            <p:ph type="title"/>
          </p:nvPr>
        </p:nvSpPr>
        <p:spPr bwMode="white">
          <a:xfrm>
            <a:off x="914400" y="685800"/>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590800"/>
            <a:ext cx="7086600" cy="1447800"/>
          </a:xfrm>
        </p:spPr>
        <p:txBody>
          <a:bodyPr/>
          <a:lstStyle/>
          <a:p>
            <a:pPr eaLnBrk="1" hangingPunct="1">
              <a:defRPr/>
            </a:pPr>
            <a:r>
              <a:rPr lang="zh-CN" altLang="en-US" sz="5400" smtClean="0">
                <a:ea typeface="宋体" charset="-122"/>
              </a:rPr>
              <a:t>积淀历史  传承文化</a:t>
            </a:r>
            <a:br>
              <a:rPr lang="zh-CN" altLang="en-US" sz="5400" smtClean="0">
                <a:ea typeface="宋体" charset="-122"/>
              </a:rPr>
            </a:br>
            <a:r>
              <a:rPr lang="zh-CN" altLang="en-US" sz="5400" smtClean="0">
                <a:ea typeface="宋体" charset="-122"/>
              </a:rPr>
              <a:t>让档案为学校发展服务</a:t>
            </a:r>
            <a:endParaRPr lang="en-US" altLang="zh-CN" sz="5400" smtClean="0">
              <a:solidFill>
                <a:schemeClr val="bg2"/>
              </a:solidFill>
              <a:ea typeface="宋体" charset="-122"/>
            </a:endParaRPr>
          </a:p>
        </p:txBody>
      </p:sp>
      <p:sp>
        <p:nvSpPr>
          <p:cNvPr id="230402" name="Rectangle 3"/>
          <p:cNvSpPr>
            <a:spLocks noGrp="1" noChangeArrowheads="1"/>
          </p:cNvSpPr>
          <p:nvPr>
            <p:ph type="subTitle" idx="1"/>
          </p:nvPr>
        </p:nvSpPr>
        <p:spPr>
          <a:xfrm>
            <a:off x="1143000" y="5029200"/>
            <a:ext cx="6705600" cy="533400"/>
          </a:xfrm>
        </p:spPr>
        <p:txBody>
          <a:bodyPr/>
          <a:lstStyle/>
          <a:p>
            <a:pPr eaLnBrk="1" hangingPunct="1">
              <a:lnSpc>
                <a:spcPct val="90000"/>
              </a:lnSpc>
            </a:pPr>
            <a:r>
              <a:rPr lang="zh-CN" altLang="en-US" sz="2800" b="1" smtClean="0">
                <a:ea typeface="宋体" charset="-122"/>
              </a:rPr>
              <a:t>报告人：石颖</a:t>
            </a:r>
            <a:endParaRPr lang="en-US" altLang="zh-CN" sz="2800" b="1" smtClean="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subTitle" idx="1"/>
          </p:nvPr>
        </p:nvSpPr>
        <p:spPr>
          <a:xfrm>
            <a:off x="1447800" y="3352800"/>
            <a:ext cx="6400800" cy="1066800"/>
          </a:xfrm>
        </p:spPr>
        <p:txBody>
          <a:bodyPr/>
          <a:lstStyle/>
          <a:p>
            <a:pPr eaLnBrk="1" hangingPunct="1"/>
            <a:r>
              <a:rPr lang="zh-CN" altLang="en-US" sz="6000" b="1" smtClean="0">
                <a:solidFill>
                  <a:schemeClr val="bg1"/>
                </a:solidFill>
                <a:ea typeface="宋体" charset="-122"/>
              </a:rPr>
              <a:t>谢 谢！</a:t>
            </a:r>
            <a:endParaRPr lang="en-US" altLang="zh-CN" sz="6000" b="1" smtClean="0">
              <a:solidFill>
                <a:schemeClr val="bg1"/>
              </a:solidFill>
              <a:ea typeface="宋体" charset="-122"/>
            </a:endParaRPr>
          </a:p>
        </p:txBody>
      </p:sp>
      <p:sp>
        <p:nvSpPr>
          <p:cNvPr id="239618" name="WordArt 3"/>
          <p:cNvSpPr>
            <a:spLocks noChangeArrowheads="1" noChangeShapeType="1" noTextEdit="1"/>
          </p:cNvSpPr>
          <p:nvPr/>
        </p:nvSpPr>
        <p:spPr bwMode="gray">
          <a:xfrm>
            <a:off x="1600200" y="2209800"/>
            <a:ext cx="5486400" cy="914400"/>
          </a:xfrm>
          <a:prstGeom prst="rect">
            <a:avLst/>
          </a:prstGeom>
        </p:spPr>
        <p:txBody>
          <a:bodyPr wrap="none" fromWordArt="1">
            <a:prstTxWarp prst="textDeflate">
              <a:avLst>
                <a:gd name="adj" fmla="val 0"/>
              </a:avLst>
            </a:prstTxWarp>
          </a:bodyPr>
          <a:lstStyle/>
          <a:p>
            <a:pPr algn="ctr"/>
            <a:r>
              <a:rPr lang="en-US" altLang="zh-CN" sz="5400" b="1" kern="1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rPr>
              <a:t>Thank You !</a:t>
            </a:r>
            <a:endParaRPr lang="zh-CN" altLang="en-US" sz="5400" b="1" kern="1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p:txBody>
          <a:bodyPr/>
          <a:lstStyle/>
          <a:p>
            <a:pPr eaLnBrk="1" hangingPunct="1"/>
            <a:r>
              <a:rPr lang="zh-CN" altLang="en-US" smtClean="0">
                <a:ea typeface="宋体" charset="-122"/>
              </a:rPr>
              <a:t>目 录</a:t>
            </a:r>
            <a:endParaRPr lang="en-US" altLang="zh-CN" smtClean="0">
              <a:ea typeface="宋体" charset="-122"/>
            </a:endParaRPr>
          </a:p>
        </p:txBody>
      </p:sp>
      <p:grpSp>
        <p:nvGrpSpPr>
          <p:cNvPr id="231426" name="Group 3"/>
          <p:cNvGrpSpPr>
            <a:grpSpLocks/>
          </p:cNvGrpSpPr>
          <p:nvPr/>
        </p:nvGrpSpPr>
        <p:grpSpPr bwMode="auto">
          <a:xfrm>
            <a:off x="1828800" y="1643063"/>
            <a:ext cx="762000" cy="665162"/>
            <a:chOff x="1110" y="2656"/>
            <a:chExt cx="1549" cy="1351"/>
          </a:xfrm>
        </p:grpSpPr>
        <p:sp>
          <p:nvSpPr>
            <p:cNvPr id="23146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6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a:defRPr/>
              </a:pPr>
              <a:endParaRPr lang="zh-CN" altLang="en-US"/>
            </a:p>
          </p:txBody>
        </p:sp>
      </p:grpSp>
      <p:grpSp>
        <p:nvGrpSpPr>
          <p:cNvPr id="231427" name="Group 7"/>
          <p:cNvGrpSpPr>
            <a:grpSpLocks/>
          </p:cNvGrpSpPr>
          <p:nvPr/>
        </p:nvGrpSpPr>
        <p:grpSpPr bwMode="auto">
          <a:xfrm>
            <a:off x="1828800" y="2438400"/>
            <a:ext cx="762000" cy="665163"/>
            <a:chOff x="3174" y="2656"/>
            <a:chExt cx="1549" cy="1351"/>
          </a:xfrm>
        </p:grpSpPr>
        <p:sp>
          <p:nvSpPr>
            <p:cNvPr id="23146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6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a:defRPr/>
              </a:pPr>
              <a:endParaRPr lang="zh-CN" altLang="en-US"/>
            </a:p>
          </p:txBody>
        </p:sp>
      </p:grpSp>
      <p:sp>
        <p:nvSpPr>
          <p:cNvPr id="231428" name="Line 11"/>
          <p:cNvSpPr>
            <a:spLocks noChangeShapeType="1"/>
          </p:cNvSpPr>
          <p:nvPr/>
        </p:nvSpPr>
        <p:spPr bwMode="auto">
          <a:xfrm>
            <a:off x="2438400" y="225266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29" name="Text Box 12"/>
          <p:cNvSpPr txBox="1">
            <a:spLocks noChangeArrowheads="1"/>
          </p:cNvSpPr>
          <p:nvPr/>
        </p:nvSpPr>
        <p:spPr bwMode="auto">
          <a:xfrm>
            <a:off x="2667000" y="1719263"/>
            <a:ext cx="4495800" cy="461962"/>
          </a:xfrm>
          <a:prstGeom prst="rect">
            <a:avLst/>
          </a:prstGeom>
          <a:noFill/>
          <a:ln w="9525" algn="ctr">
            <a:noFill/>
            <a:miter lim="800000"/>
            <a:headEnd/>
            <a:tailEnd/>
          </a:ln>
        </p:spPr>
        <p:txBody>
          <a:bodyPr>
            <a:spAutoFit/>
          </a:bodyPr>
          <a:lstStyle/>
          <a:p>
            <a:pPr algn="ctr" eaLnBrk="0" hangingPunct="0"/>
            <a:r>
              <a:rPr lang="zh-CN" altLang="en-US" sz="2400" b="1"/>
              <a:t>对档案工作的几点认识</a:t>
            </a:r>
            <a:endParaRPr lang="en-US" altLang="zh-CN" sz="2400" b="1"/>
          </a:p>
        </p:txBody>
      </p:sp>
      <p:sp>
        <p:nvSpPr>
          <p:cNvPr id="231430" name="Text Box 13"/>
          <p:cNvSpPr txBox="1">
            <a:spLocks noChangeArrowheads="1"/>
          </p:cNvSpPr>
          <p:nvPr/>
        </p:nvSpPr>
        <p:spPr bwMode="gray">
          <a:xfrm>
            <a:off x="2025650" y="1741488"/>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1</a:t>
            </a:r>
          </a:p>
        </p:txBody>
      </p:sp>
      <p:sp>
        <p:nvSpPr>
          <p:cNvPr id="231431" name="Line 14"/>
          <p:cNvSpPr>
            <a:spLocks noChangeShapeType="1"/>
          </p:cNvSpPr>
          <p:nvPr/>
        </p:nvSpPr>
        <p:spPr bwMode="auto">
          <a:xfrm>
            <a:off x="2438400" y="304800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32" name="Text Box 15"/>
          <p:cNvSpPr txBox="1">
            <a:spLocks noChangeArrowheads="1"/>
          </p:cNvSpPr>
          <p:nvPr/>
        </p:nvSpPr>
        <p:spPr bwMode="auto">
          <a:xfrm>
            <a:off x="2357438" y="2543175"/>
            <a:ext cx="5472112" cy="457200"/>
          </a:xfrm>
          <a:prstGeom prst="rect">
            <a:avLst/>
          </a:prstGeom>
          <a:noFill/>
          <a:ln w="9525" algn="ctr">
            <a:noFill/>
            <a:miter lim="800000"/>
            <a:headEnd/>
            <a:tailEnd/>
          </a:ln>
        </p:spPr>
        <p:txBody>
          <a:bodyPr>
            <a:spAutoFit/>
          </a:bodyPr>
          <a:lstStyle/>
          <a:p>
            <a:pPr algn="ctr" eaLnBrk="0" hangingPunct="0"/>
            <a:r>
              <a:rPr lang="zh-CN" altLang="en-US" sz="2400" b="1"/>
              <a:t>档案在大学管理中地位和作用</a:t>
            </a:r>
            <a:endParaRPr lang="en-US" altLang="zh-CN" sz="2400" b="1"/>
          </a:p>
        </p:txBody>
      </p:sp>
      <p:sp>
        <p:nvSpPr>
          <p:cNvPr id="231433" name="Text Box 16"/>
          <p:cNvSpPr txBox="1">
            <a:spLocks noChangeArrowheads="1"/>
          </p:cNvSpPr>
          <p:nvPr/>
        </p:nvSpPr>
        <p:spPr bwMode="gray">
          <a:xfrm>
            <a:off x="2025650" y="253682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2</a:t>
            </a:r>
          </a:p>
        </p:txBody>
      </p:sp>
      <p:grpSp>
        <p:nvGrpSpPr>
          <p:cNvPr id="231434" name="Group 17"/>
          <p:cNvGrpSpPr>
            <a:grpSpLocks/>
          </p:cNvGrpSpPr>
          <p:nvPr/>
        </p:nvGrpSpPr>
        <p:grpSpPr bwMode="auto">
          <a:xfrm>
            <a:off x="1828800" y="3233738"/>
            <a:ext cx="762000" cy="665162"/>
            <a:chOff x="1110" y="2656"/>
            <a:chExt cx="1549" cy="1351"/>
          </a:xfrm>
        </p:grpSpPr>
        <p:sp>
          <p:nvSpPr>
            <p:cNvPr id="23145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6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a:defRPr/>
              </a:pPr>
              <a:endParaRPr lang="zh-CN" altLang="en-US"/>
            </a:p>
          </p:txBody>
        </p:sp>
      </p:grpSp>
      <p:grpSp>
        <p:nvGrpSpPr>
          <p:cNvPr id="231435" name="Group 21"/>
          <p:cNvGrpSpPr>
            <a:grpSpLocks/>
          </p:cNvGrpSpPr>
          <p:nvPr/>
        </p:nvGrpSpPr>
        <p:grpSpPr bwMode="auto">
          <a:xfrm>
            <a:off x="1828800" y="4051300"/>
            <a:ext cx="762000" cy="665163"/>
            <a:chOff x="3174" y="2656"/>
            <a:chExt cx="1549" cy="1351"/>
          </a:xfrm>
        </p:grpSpPr>
        <p:sp>
          <p:nvSpPr>
            <p:cNvPr id="231456"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57"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a:defRPr/>
              </a:pPr>
              <a:endParaRPr lang="zh-CN" altLang="en-US"/>
            </a:p>
          </p:txBody>
        </p:sp>
      </p:grpSp>
      <p:sp>
        <p:nvSpPr>
          <p:cNvPr id="231436" name="Line 25"/>
          <p:cNvSpPr>
            <a:spLocks noChangeShapeType="1"/>
          </p:cNvSpPr>
          <p:nvPr/>
        </p:nvSpPr>
        <p:spPr bwMode="auto">
          <a:xfrm>
            <a:off x="2438400" y="3843338"/>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37" name="Text Box 26"/>
          <p:cNvSpPr txBox="1">
            <a:spLocks noChangeArrowheads="1"/>
          </p:cNvSpPr>
          <p:nvPr/>
        </p:nvSpPr>
        <p:spPr bwMode="auto">
          <a:xfrm>
            <a:off x="2667000" y="3309938"/>
            <a:ext cx="4495800" cy="457200"/>
          </a:xfrm>
          <a:prstGeom prst="rect">
            <a:avLst/>
          </a:prstGeom>
          <a:noFill/>
          <a:ln w="9525" algn="ctr">
            <a:noFill/>
            <a:miter lim="800000"/>
            <a:headEnd/>
            <a:tailEnd/>
          </a:ln>
        </p:spPr>
        <p:txBody>
          <a:bodyPr>
            <a:spAutoFit/>
          </a:bodyPr>
          <a:lstStyle/>
          <a:p>
            <a:pPr algn="ctr"/>
            <a:r>
              <a:rPr lang="zh-CN" altLang="en-US" sz="2400" b="1"/>
              <a:t>大学为什么要建立档案馆</a:t>
            </a:r>
          </a:p>
        </p:txBody>
      </p:sp>
      <p:sp>
        <p:nvSpPr>
          <p:cNvPr id="231438" name="Text Box 27"/>
          <p:cNvSpPr txBox="1">
            <a:spLocks noChangeArrowheads="1"/>
          </p:cNvSpPr>
          <p:nvPr/>
        </p:nvSpPr>
        <p:spPr bwMode="gray">
          <a:xfrm>
            <a:off x="2025650" y="3332163"/>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3</a:t>
            </a:r>
          </a:p>
        </p:txBody>
      </p:sp>
      <p:sp>
        <p:nvSpPr>
          <p:cNvPr id="231439" name="Line 28"/>
          <p:cNvSpPr>
            <a:spLocks noChangeShapeType="1"/>
          </p:cNvSpPr>
          <p:nvPr/>
        </p:nvSpPr>
        <p:spPr bwMode="auto">
          <a:xfrm>
            <a:off x="2438400" y="466090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40" name="Text Box 30"/>
          <p:cNvSpPr txBox="1">
            <a:spLocks noChangeArrowheads="1"/>
          </p:cNvSpPr>
          <p:nvPr/>
        </p:nvSpPr>
        <p:spPr bwMode="gray">
          <a:xfrm>
            <a:off x="2025650" y="414972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4</a:t>
            </a:r>
          </a:p>
        </p:txBody>
      </p:sp>
      <p:grpSp>
        <p:nvGrpSpPr>
          <p:cNvPr id="231441" name="Group 17"/>
          <p:cNvGrpSpPr>
            <a:grpSpLocks/>
          </p:cNvGrpSpPr>
          <p:nvPr/>
        </p:nvGrpSpPr>
        <p:grpSpPr bwMode="auto">
          <a:xfrm>
            <a:off x="1828800" y="4868863"/>
            <a:ext cx="762000" cy="665162"/>
            <a:chOff x="1110" y="2656"/>
            <a:chExt cx="1549" cy="1351"/>
          </a:xfrm>
        </p:grpSpPr>
        <p:sp>
          <p:nvSpPr>
            <p:cNvPr id="23145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5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3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a:defRPr/>
              </a:pPr>
              <a:endParaRPr lang="zh-CN" altLang="en-US"/>
            </a:p>
          </p:txBody>
        </p:sp>
      </p:grpSp>
      <p:sp>
        <p:nvSpPr>
          <p:cNvPr id="231442" name="Line 25"/>
          <p:cNvSpPr>
            <a:spLocks noChangeShapeType="1"/>
          </p:cNvSpPr>
          <p:nvPr/>
        </p:nvSpPr>
        <p:spPr bwMode="auto">
          <a:xfrm>
            <a:off x="2438400" y="547846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43" name="Text Box 26"/>
          <p:cNvSpPr txBox="1">
            <a:spLocks noChangeArrowheads="1"/>
          </p:cNvSpPr>
          <p:nvPr/>
        </p:nvSpPr>
        <p:spPr bwMode="auto">
          <a:xfrm>
            <a:off x="2428875" y="5715000"/>
            <a:ext cx="5105400" cy="457200"/>
          </a:xfrm>
          <a:prstGeom prst="rect">
            <a:avLst/>
          </a:prstGeom>
          <a:noFill/>
          <a:ln w="9525" algn="ctr">
            <a:noFill/>
            <a:miter lim="800000"/>
            <a:headEnd/>
            <a:tailEnd/>
          </a:ln>
        </p:spPr>
        <p:txBody>
          <a:bodyPr>
            <a:spAutoFit/>
          </a:bodyPr>
          <a:lstStyle/>
          <a:p>
            <a:pPr algn="ctr" eaLnBrk="0" hangingPunct="0"/>
            <a:r>
              <a:rPr lang="zh-CN" altLang="en-US" sz="2400" b="1"/>
              <a:t>档案工作面临的新挑战</a:t>
            </a:r>
            <a:endParaRPr lang="en-US" altLang="zh-CN" sz="2400" b="1"/>
          </a:p>
        </p:txBody>
      </p:sp>
      <p:sp>
        <p:nvSpPr>
          <p:cNvPr id="231444" name="Text Box 27"/>
          <p:cNvSpPr txBox="1">
            <a:spLocks noChangeArrowheads="1"/>
          </p:cNvSpPr>
          <p:nvPr/>
        </p:nvSpPr>
        <p:spPr bwMode="gray">
          <a:xfrm>
            <a:off x="2000250" y="4992688"/>
            <a:ext cx="357188" cy="461962"/>
          </a:xfrm>
          <a:prstGeom prst="rect">
            <a:avLst/>
          </a:prstGeom>
          <a:noFill/>
          <a:ln w="9525" algn="ctr">
            <a:noFill/>
            <a:miter lim="800000"/>
            <a:headEnd/>
            <a:tailEnd/>
          </a:ln>
        </p:spPr>
        <p:txBody>
          <a:bodyPr>
            <a:spAutoFit/>
          </a:bodyPr>
          <a:lstStyle/>
          <a:p>
            <a:pPr algn="ctr" eaLnBrk="0" hangingPunct="0"/>
            <a:r>
              <a:rPr lang="en-US" altLang="zh-CN" sz="2400" b="1">
                <a:solidFill>
                  <a:schemeClr val="bg1"/>
                </a:solidFill>
              </a:rPr>
              <a:t>5</a:t>
            </a:r>
          </a:p>
        </p:txBody>
      </p:sp>
      <p:sp>
        <p:nvSpPr>
          <p:cNvPr id="231445" name="Text Box 26"/>
          <p:cNvSpPr txBox="1">
            <a:spLocks noChangeArrowheads="1"/>
          </p:cNvSpPr>
          <p:nvPr/>
        </p:nvSpPr>
        <p:spPr bwMode="auto">
          <a:xfrm>
            <a:off x="2571750" y="4110038"/>
            <a:ext cx="4857750" cy="457200"/>
          </a:xfrm>
          <a:prstGeom prst="rect">
            <a:avLst/>
          </a:prstGeom>
          <a:noFill/>
          <a:ln w="9525" algn="ctr">
            <a:noFill/>
            <a:miter lim="800000"/>
            <a:headEnd/>
            <a:tailEnd/>
          </a:ln>
        </p:spPr>
        <p:txBody>
          <a:bodyPr>
            <a:spAutoFit/>
          </a:bodyPr>
          <a:lstStyle/>
          <a:p>
            <a:pPr algn="ctr"/>
            <a:r>
              <a:rPr lang="zh-CN" altLang="en-US" sz="2400" b="1"/>
              <a:t>大学究竟需要一个怎样档案馆</a:t>
            </a:r>
          </a:p>
        </p:txBody>
      </p:sp>
      <p:sp>
        <p:nvSpPr>
          <p:cNvPr id="231446" name="Text Box 26"/>
          <p:cNvSpPr txBox="1">
            <a:spLocks noChangeArrowheads="1"/>
          </p:cNvSpPr>
          <p:nvPr/>
        </p:nvSpPr>
        <p:spPr bwMode="auto">
          <a:xfrm>
            <a:off x="2786063" y="4905375"/>
            <a:ext cx="4495800" cy="457200"/>
          </a:xfrm>
          <a:prstGeom prst="rect">
            <a:avLst/>
          </a:prstGeom>
          <a:noFill/>
          <a:ln w="9525" algn="ctr">
            <a:noFill/>
            <a:miter lim="800000"/>
            <a:headEnd/>
            <a:tailEnd/>
          </a:ln>
        </p:spPr>
        <p:txBody>
          <a:bodyPr>
            <a:spAutoFit/>
          </a:bodyPr>
          <a:lstStyle/>
          <a:p>
            <a:pPr algn="ctr"/>
            <a:r>
              <a:rPr lang="zh-CN" altLang="en-US" sz="2400" b="1"/>
              <a:t>应该怎样建设大学档案馆</a:t>
            </a:r>
          </a:p>
        </p:txBody>
      </p:sp>
      <p:grpSp>
        <p:nvGrpSpPr>
          <p:cNvPr id="231447" name="Group 21"/>
          <p:cNvGrpSpPr>
            <a:grpSpLocks/>
          </p:cNvGrpSpPr>
          <p:nvPr/>
        </p:nvGrpSpPr>
        <p:grpSpPr bwMode="auto">
          <a:xfrm>
            <a:off x="1785938" y="5619750"/>
            <a:ext cx="762000" cy="665163"/>
            <a:chOff x="3174" y="2656"/>
            <a:chExt cx="1549" cy="1351"/>
          </a:xfrm>
        </p:grpSpPr>
        <p:sp>
          <p:nvSpPr>
            <p:cNvPr id="23145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3145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2"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a:defRPr/>
              </a:pPr>
              <a:endParaRPr lang="zh-CN" altLang="en-US"/>
            </a:p>
          </p:txBody>
        </p:sp>
      </p:grpSp>
      <p:sp>
        <p:nvSpPr>
          <p:cNvPr id="231448" name="Line 28"/>
          <p:cNvSpPr>
            <a:spLocks noChangeShapeType="1"/>
          </p:cNvSpPr>
          <p:nvPr/>
        </p:nvSpPr>
        <p:spPr bwMode="auto">
          <a:xfrm>
            <a:off x="2395538" y="62293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231449" name="Text Box 30"/>
          <p:cNvSpPr txBox="1">
            <a:spLocks noChangeArrowheads="1"/>
          </p:cNvSpPr>
          <p:nvPr/>
        </p:nvSpPr>
        <p:spPr bwMode="gray">
          <a:xfrm>
            <a:off x="1982788" y="5718175"/>
            <a:ext cx="355600" cy="461963"/>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rPr>
              <a:t>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p:txBody>
          <a:bodyPr/>
          <a:lstStyle/>
          <a:p>
            <a:r>
              <a:rPr lang="zh-CN" altLang="en-US" smtClean="0">
                <a:ea typeface="宋体" charset="-122"/>
              </a:rPr>
              <a:t>一、对档案工作的几点认识</a:t>
            </a:r>
          </a:p>
        </p:txBody>
      </p:sp>
      <p:sp>
        <p:nvSpPr>
          <p:cNvPr id="232450" name="Rectangle 3"/>
          <p:cNvSpPr>
            <a:spLocks noGrp="1" noChangeArrowheads="1"/>
          </p:cNvSpPr>
          <p:nvPr>
            <p:ph type="body" idx="1"/>
          </p:nvPr>
        </p:nvSpPr>
        <p:spPr>
          <a:xfrm>
            <a:off x="457200" y="1828800"/>
            <a:ext cx="8001000" cy="4648200"/>
          </a:xfrm>
        </p:spPr>
        <p:txBody>
          <a:bodyPr/>
          <a:lstStyle/>
          <a:p>
            <a:pPr>
              <a:lnSpc>
                <a:spcPct val="150000"/>
              </a:lnSpc>
            </a:pPr>
            <a:r>
              <a:rPr lang="en-US" altLang="zh-CN" sz="3200" smtClean="0">
                <a:ea typeface="宋体" charset="-122"/>
              </a:rPr>
              <a:t>1</a:t>
            </a:r>
            <a:r>
              <a:rPr lang="zh-CN" altLang="en-US" sz="3200" smtClean="0">
                <a:ea typeface="宋体" charset="-122"/>
              </a:rPr>
              <a:t>、档案的定义</a:t>
            </a:r>
            <a:r>
              <a:rPr lang="en-US" altLang="zh-CN" sz="3200" smtClean="0">
                <a:ea typeface="宋体" charset="-122"/>
              </a:rPr>
              <a:t>;        </a:t>
            </a:r>
            <a:endParaRPr lang="zh-CN" altLang="en-US" sz="3200" smtClean="0">
              <a:ea typeface="宋体" charset="-122"/>
            </a:endParaRPr>
          </a:p>
          <a:p>
            <a:pPr>
              <a:lnSpc>
                <a:spcPct val="150000"/>
              </a:lnSpc>
            </a:pPr>
            <a:r>
              <a:rPr lang="en-US" altLang="zh-CN" sz="3200" smtClean="0">
                <a:ea typeface="宋体" charset="-122"/>
              </a:rPr>
              <a:t>2</a:t>
            </a:r>
            <a:r>
              <a:rPr lang="zh-CN" altLang="en-US" sz="3200" smtClean="0">
                <a:ea typeface="宋体" charset="-122"/>
              </a:rPr>
              <a:t>、档案的属性</a:t>
            </a:r>
            <a:r>
              <a:rPr lang="en-US" altLang="zh-CN" sz="3200" smtClean="0">
                <a:ea typeface="宋体" charset="-122"/>
              </a:rPr>
              <a:t>;</a:t>
            </a:r>
            <a:endParaRPr lang="zh-CN" altLang="en-US" sz="3200" smtClean="0">
              <a:ea typeface="宋体" charset="-122"/>
            </a:endParaRPr>
          </a:p>
          <a:p>
            <a:pPr>
              <a:lnSpc>
                <a:spcPct val="150000"/>
              </a:lnSpc>
            </a:pPr>
            <a:r>
              <a:rPr lang="en-US" altLang="zh-CN" sz="3200" smtClean="0">
                <a:ea typeface="宋体" charset="-122"/>
              </a:rPr>
              <a:t>3</a:t>
            </a:r>
            <a:r>
              <a:rPr lang="zh-CN" altLang="en-US" sz="3200" smtClean="0">
                <a:ea typeface="宋体" charset="-122"/>
              </a:rPr>
              <a:t>、大学档案</a:t>
            </a:r>
            <a:r>
              <a:rPr lang="en-US" altLang="zh-CN" sz="3200" smtClean="0">
                <a:ea typeface="宋体" charset="-122"/>
              </a:rPr>
              <a:t>;</a:t>
            </a:r>
            <a:endParaRPr lang="zh-CN" altLang="en-US" sz="3200" smtClean="0">
              <a:ea typeface="宋体" charset="-122"/>
            </a:endParaRPr>
          </a:p>
          <a:p>
            <a:pPr>
              <a:lnSpc>
                <a:spcPct val="150000"/>
              </a:lnSpc>
            </a:pPr>
            <a:r>
              <a:rPr lang="en-US" altLang="zh-CN" sz="3200" smtClean="0">
                <a:ea typeface="宋体" charset="-122"/>
              </a:rPr>
              <a:t>4</a:t>
            </a:r>
            <a:r>
              <a:rPr lang="zh-CN" altLang="en-US" sz="3200" smtClean="0">
                <a:ea typeface="宋体" charset="-122"/>
              </a:rPr>
              <a:t>、档案与图书工作的区别。</a:t>
            </a:r>
            <a:r>
              <a:rPr lang="en-US" altLang="zh-CN" smtClean="0">
                <a:solidFill>
                  <a:schemeClr val="tx2"/>
                </a:solidFill>
                <a:ea typeface="宋体" charset="-122"/>
              </a:rPr>
              <a:t/>
            </a:r>
            <a:br>
              <a:rPr lang="en-US" altLang="zh-CN" smtClean="0">
                <a:solidFill>
                  <a:schemeClr val="tx2"/>
                </a:solidFill>
                <a:ea typeface="宋体" charset="-122"/>
              </a:rPr>
            </a:br>
            <a:endParaRPr lang="en-US" altLang="zh-CN" smtClean="0">
              <a:solidFill>
                <a:schemeClr val="tx2"/>
              </a:solidFill>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914400" y="685800"/>
            <a:ext cx="8001000" cy="563563"/>
          </a:xfrm>
        </p:spPr>
        <p:txBody>
          <a:bodyPr/>
          <a:lstStyle/>
          <a:p>
            <a:r>
              <a:rPr lang="zh-CN" altLang="en-US" smtClean="0">
                <a:ea typeface="宋体" charset="-122"/>
              </a:rPr>
              <a:t>二、档案在大学管理中的地位和作用</a:t>
            </a:r>
          </a:p>
        </p:txBody>
      </p:sp>
      <p:sp>
        <p:nvSpPr>
          <p:cNvPr id="233474" name="Rectangle 3"/>
          <p:cNvSpPr>
            <a:spLocks noGrp="1" noChangeArrowheads="1"/>
          </p:cNvSpPr>
          <p:nvPr>
            <p:ph type="body" idx="1"/>
          </p:nvPr>
        </p:nvSpPr>
        <p:spPr>
          <a:xfrm>
            <a:off x="457200" y="1828800"/>
            <a:ext cx="8001000" cy="4648200"/>
          </a:xfrm>
        </p:spPr>
        <p:txBody>
          <a:bodyPr/>
          <a:lstStyle/>
          <a:p>
            <a:pPr>
              <a:lnSpc>
                <a:spcPct val="150000"/>
              </a:lnSpc>
            </a:pPr>
            <a:r>
              <a:rPr lang="en-US" altLang="zh-CN" sz="3200" smtClean="0">
                <a:ea typeface="宋体" charset="-122"/>
              </a:rPr>
              <a:t>1</a:t>
            </a:r>
            <a:r>
              <a:rPr lang="zh-CN" altLang="en-US" sz="3200" smtClean="0">
                <a:ea typeface="宋体" charset="-122"/>
              </a:rPr>
              <a:t>、档案是学校一项重要的基础建设</a:t>
            </a:r>
            <a:r>
              <a:rPr lang="en-US" altLang="zh-CN" sz="3200" smtClean="0">
                <a:ea typeface="宋体" charset="-122"/>
              </a:rPr>
              <a:t>;</a:t>
            </a:r>
            <a:endParaRPr lang="zh-CN" altLang="en-US" sz="3200" smtClean="0">
              <a:ea typeface="宋体" charset="-122"/>
            </a:endParaRPr>
          </a:p>
          <a:p>
            <a:pPr>
              <a:lnSpc>
                <a:spcPct val="150000"/>
              </a:lnSpc>
            </a:pPr>
            <a:r>
              <a:rPr lang="en-US" altLang="zh-CN" sz="3200" smtClean="0">
                <a:ea typeface="宋体" charset="-122"/>
              </a:rPr>
              <a:t>2</a:t>
            </a:r>
            <a:r>
              <a:rPr lang="zh-CN" altLang="en-US" sz="3200" smtClean="0">
                <a:ea typeface="宋体" charset="-122"/>
              </a:rPr>
              <a:t>、档案是衡量学校管理水平的重要标志</a:t>
            </a:r>
            <a:r>
              <a:rPr lang="en-US" altLang="zh-CN" sz="3200" smtClean="0">
                <a:ea typeface="宋体" charset="-122"/>
              </a:rPr>
              <a:t>;</a:t>
            </a:r>
            <a:endParaRPr lang="zh-CN" altLang="en-US" sz="3200" smtClean="0">
              <a:ea typeface="宋体" charset="-122"/>
            </a:endParaRPr>
          </a:p>
          <a:p>
            <a:pPr>
              <a:lnSpc>
                <a:spcPct val="150000"/>
              </a:lnSpc>
            </a:pPr>
            <a:r>
              <a:rPr lang="en-US" altLang="zh-CN" sz="3200" smtClean="0">
                <a:ea typeface="宋体" charset="-122"/>
              </a:rPr>
              <a:t>3</a:t>
            </a:r>
            <a:r>
              <a:rPr lang="zh-CN" altLang="en-US" sz="3200" smtClean="0">
                <a:ea typeface="宋体" charset="-122"/>
              </a:rPr>
              <a:t>、档案是大学文化传承的重要载体</a:t>
            </a:r>
            <a:r>
              <a:rPr lang="en-US" altLang="zh-CN" sz="3200" smtClean="0">
                <a:ea typeface="宋体" charset="-122"/>
              </a:rPr>
              <a:t>;</a:t>
            </a:r>
            <a:endParaRPr lang="zh-CN" altLang="en-US" sz="3200" smtClean="0">
              <a:ea typeface="宋体" charset="-122"/>
            </a:endParaRPr>
          </a:p>
          <a:p>
            <a:pPr>
              <a:lnSpc>
                <a:spcPct val="150000"/>
              </a:lnSpc>
            </a:pPr>
            <a:r>
              <a:rPr lang="en-US" altLang="zh-CN" sz="3200" smtClean="0">
                <a:ea typeface="宋体" charset="-122"/>
              </a:rPr>
              <a:t>4</a:t>
            </a:r>
            <a:r>
              <a:rPr lang="zh-CN" altLang="en-US" sz="3200" smtClean="0">
                <a:ea typeface="宋体" charset="-122"/>
              </a:rPr>
              <a:t>、档案是建设现代大学制度和内涵式发展不可或缺的重要资源。</a:t>
            </a:r>
          </a:p>
          <a:p>
            <a:pPr>
              <a:buFont typeface="Wingdings" pitchFamily="2" charset="2"/>
              <a:buNone/>
            </a:pPr>
            <a:endParaRPr lang="en-US" altLang="zh-CN" smtClean="0">
              <a:solidFill>
                <a:schemeClr val="tx2"/>
              </a:solidFill>
              <a:ea typeface="宋体"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r>
              <a:rPr lang="zh-CN" altLang="en-US" smtClean="0">
                <a:ea typeface="宋体" charset="-122"/>
              </a:rPr>
              <a:t>三、大学为什么要建立档案馆</a:t>
            </a:r>
          </a:p>
        </p:txBody>
      </p:sp>
      <p:sp>
        <p:nvSpPr>
          <p:cNvPr id="234498" name="Rectangle 3"/>
          <p:cNvSpPr>
            <a:spLocks noGrp="1" noChangeArrowheads="1"/>
          </p:cNvSpPr>
          <p:nvPr>
            <p:ph type="body" idx="1"/>
          </p:nvPr>
        </p:nvSpPr>
        <p:spPr>
          <a:xfrm>
            <a:off x="609600" y="1752600"/>
            <a:ext cx="8001000" cy="4267200"/>
          </a:xfrm>
        </p:spPr>
        <p:txBody>
          <a:bodyPr/>
          <a:lstStyle/>
          <a:p>
            <a:r>
              <a:rPr lang="en-US" altLang="zh-CN" smtClean="0">
                <a:ea typeface="宋体" charset="-122"/>
              </a:rPr>
              <a:t>1</a:t>
            </a:r>
            <a:r>
              <a:rPr lang="zh-CN" altLang="en-US" smtClean="0">
                <a:ea typeface="宋体" charset="-122"/>
              </a:rPr>
              <a:t>、现代大学档案馆建立的背景</a:t>
            </a:r>
          </a:p>
          <a:p>
            <a:endParaRPr lang="en-US" altLang="zh-CN" smtClean="0">
              <a:ea typeface="宋体" charset="-122"/>
            </a:endParaRPr>
          </a:p>
          <a:p>
            <a:r>
              <a:rPr lang="en-US" altLang="zh-CN" smtClean="0">
                <a:ea typeface="宋体" charset="-122"/>
              </a:rPr>
              <a:t>2</a:t>
            </a:r>
            <a:r>
              <a:rPr lang="zh-CN" altLang="en-US" smtClean="0">
                <a:ea typeface="宋体" charset="-122"/>
              </a:rPr>
              <a:t>、大学档案馆承担的主要职能和任务</a:t>
            </a:r>
          </a:p>
          <a:p>
            <a:endParaRPr lang="zh-CN" altLang="en-US" smtClean="0">
              <a:ea typeface="宋体" charset="-122"/>
            </a:endParaRPr>
          </a:p>
          <a:p>
            <a:r>
              <a:rPr lang="en-US" altLang="zh-CN" smtClean="0">
                <a:ea typeface="宋体" charset="-122"/>
              </a:rPr>
              <a:t>3</a:t>
            </a:r>
            <a:r>
              <a:rPr lang="zh-CN" altLang="en-US" smtClean="0">
                <a:ea typeface="宋体" charset="-122"/>
              </a:rPr>
              <a:t>、发展中遇到的困难</a:t>
            </a:r>
          </a:p>
          <a:p>
            <a:endParaRPr lang="en-US" altLang="zh-CN" sz="3000" smtClean="0">
              <a:solidFill>
                <a:schemeClr val="tx2"/>
              </a:solidFill>
              <a:ea typeface="宋体"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914400" y="685800"/>
            <a:ext cx="7834313" cy="563563"/>
          </a:xfrm>
        </p:spPr>
        <p:txBody>
          <a:bodyPr/>
          <a:lstStyle/>
          <a:p>
            <a:r>
              <a:rPr lang="zh-CN" altLang="en-US" smtClean="0">
                <a:ea typeface="宋体" charset="-122"/>
              </a:rPr>
              <a:t>五、</a:t>
            </a:r>
            <a:r>
              <a:rPr lang="en-US" altLang="zh-CN" smtClean="0">
                <a:ea typeface="宋体" charset="-122"/>
              </a:rPr>
              <a:t>《</a:t>
            </a:r>
            <a:r>
              <a:rPr lang="zh-CN" altLang="en-US" smtClean="0">
                <a:ea typeface="宋体" charset="-122"/>
              </a:rPr>
              <a:t>高等学校档案管理办法</a:t>
            </a:r>
            <a:r>
              <a:rPr lang="en-US" altLang="zh-CN" smtClean="0">
                <a:ea typeface="宋体" charset="-122"/>
              </a:rPr>
              <a:t>》</a:t>
            </a:r>
          </a:p>
        </p:txBody>
      </p:sp>
      <p:sp>
        <p:nvSpPr>
          <p:cNvPr id="235522" name="Rectangle 3"/>
          <p:cNvSpPr>
            <a:spLocks noGrp="1" noChangeArrowheads="1"/>
          </p:cNvSpPr>
          <p:nvPr>
            <p:ph type="body" idx="1"/>
          </p:nvPr>
        </p:nvSpPr>
        <p:spPr>
          <a:xfrm>
            <a:off x="457200" y="1828800"/>
            <a:ext cx="7924800" cy="4495800"/>
          </a:xfrm>
        </p:spPr>
        <p:txBody>
          <a:bodyPr/>
          <a:lstStyle/>
          <a:p>
            <a:r>
              <a:rPr lang="en-US" altLang="zh-CN" smtClean="0">
                <a:ea typeface="宋体" charset="-122"/>
              </a:rPr>
              <a:t>1</a:t>
            </a:r>
            <a:r>
              <a:rPr lang="zh-CN" altLang="en-US" smtClean="0">
                <a:ea typeface="宋体" charset="-122"/>
              </a:rPr>
              <a:t>、</a:t>
            </a:r>
            <a:r>
              <a:rPr lang="en-US" altLang="zh-CN" smtClean="0">
                <a:ea typeface="宋体" charset="-122"/>
              </a:rPr>
              <a:t>《</a:t>
            </a:r>
            <a:r>
              <a:rPr lang="zh-CN" altLang="en-US" smtClean="0">
                <a:ea typeface="宋体" charset="-122"/>
              </a:rPr>
              <a:t>办法</a:t>
            </a:r>
            <a:r>
              <a:rPr lang="en-US" altLang="zh-CN" smtClean="0">
                <a:ea typeface="宋体" charset="-122"/>
              </a:rPr>
              <a:t>》</a:t>
            </a:r>
            <a:r>
              <a:rPr lang="zh-CN" altLang="en-US" smtClean="0">
                <a:ea typeface="宋体" charset="-122"/>
              </a:rPr>
              <a:t>发布的背景</a:t>
            </a:r>
          </a:p>
          <a:p>
            <a:endParaRPr lang="zh-CN" altLang="en-US" smtClean="0">
              <a:ea typeface="宋体" charset="-122"/>
            </a:endParaRPr>
          </a:p>
          <a:p>
            <a:r>
              <a:rPr lang="en-US" altLang="zh-CN" smtClean="0">
                <a:ea typeface="宋体" charset="-122"/>
              </a:rPr>
              <a:t>2</a:t>
            </a:r>
            <a:r>
              <a:rPr lang="zh-CN" altLang="en-US" smtClean="0">
                <a:ea typeface="宋体" charset="-122"/>
              </a:rPr>
              <a:t>、</a:t>
            </a:r>
            <a:r>
              <a:rPr lang="en-US" altLang="zh-CN" smtClean="0">
                <a:ea typeface="宋体" charset="-122"/>
              </a:rPr>
              <a:t>《</a:t>
            </a:r>
            <a:r>
              <a:rPr lang="zh-CN" altLang="en-US" smtClean="0">
                <a:ea typeface="宋体" charset="-122"/>
              </a:rPr>
              <a:t>办法</a:t>
            </a:r>
            <a:r>
              <a:rPr lang="en-US" altLang="zh-CN" smtClean="0">
                <a:ea typeface="宋体" charset="-122"/>
              </a:rPr>
              <a:t>》</a:t>
            </a:r>
            <a:r>
              <a:rPr lang="zh-CN" altLang="en-US" smtClean="0">
                <a:ea typeface="宋体" charset="-122"/>
              </a:rPr>
              <a:t>主要内容</a:t>
            </a:r>
          </a:p>
          <a:p>
            <a:r>
              <a:rPr lang="zh-CN" altLang="en-US" smtClean="0">
                <a:ea typeface="宋体" charset="-122"/>
              </a:rPr>
              <a:t>      </a:t>
            </a:r>
          </a:p>
          <a:p>
            <a:r>
              <a:rPr lang="en-US" altLang="zh-CN" smtClean="0">
                <a:ea typeface="宋体" charset="-122"/>
              </a:rPr>
              <a:t>3</a:t>
            </a:r>
            <a:r>
              <a:rPr lang="zh-CN" altLang="en-US" smtClean="0">
                <a:ea typeface="宋体" charset="-122"/>
              </a:rPr>
              <a:t>、</a:t>
            </a:r>
            <a:r>
              <a:rPr lang="en-US" altLang="zh-CN" smtClean="0">
                <a:ea typeface="宋体" charset="-122"/>
              </a:rPr>
              <a:t>《</a:t>
            </a:r>
            <a:r>
              <a:rPr lang="zh-CN" altLang="en-US" smtClean="0">
                <a:ea typeface="宋体" charset="-122"/>
              </a:rPr>
              <a:t>办法</a:t>
            </a:r>
            <a:r>
              <a:rPr lang="en-US" altLang="zh-CN" smtClean="0">
                <a:ea typeface="宋体" charset="-122"/>
              </a:rPr>
              <a:t>》</a:t>
            </a:r>
            <a:r>
              <a:rPr lang="zh-CN" altLang="en-US" smtClean="0">
                <a:ea typeface="宋体" charset="-122"/>
              </a:rPr>
              <a:t>特色及现实意义</a:t>
            </a:r>
            <a:endParaRPr lang="en-US" altLang="zh-CN" smtClean="0">
              <a:ea typeface="宋体"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827088" y="714375"/>
            <a:ext cx="7391400" cy="563563"/>
          </a:xfrm>
        </p:spPr>
        <p:txBody>
          <a:bodyPr/>
          <a:lstStyle/>
          <a:p>
            <a:r>
              <a:rPr lang="zh-CN" altLang="en-US" smtClean="0">
                <a:latin typeface="新宋体" pitchFamily="49" charset="-122"/>
                <a:ea typeface="新宋体" pitchFamily="49" charset="-122"/>
              </a:rPr>
              <a:t>四、怎样建设大学档案馆</a:t>
            </a:r>
          </a:p>
        </p:txBody>
      </p:sp>
      <p:sp>
        <p:nvSpPr>
          <p:cNvPr id="236546" name="Rectangle 3"/>
          <p:cNvSpPr>
            <a:spLocks noGrp="1" noChangeArrowheads="1"/>
          </p:cNvSpPr>
          <p:nvPr>
            <p:ph type="body" idx="1"/>
          </p:nvPr>
        </p:nvSpPr>
        <p:spPr/>
        <p:txBody>
          <a:bodyPr/>
          <a:lstStyle/>
          <a:p>
            <a:r>
              <a:rPr lang="en-US" altLang="zh-CN" smtClean="0">
                <a:ea typeface="宋体" charset="-122"/>
              </a:rPr>
              <a:t> 1</a:t>
            </a:r>
            <a:r>
              <a:rPr lang="zh-CN" altLang="en-US" smtClean="0">
                <a:ea typeface="宋体" charset="-122"/>
              </a:rPr>
              <a:t>、做好功能定位</a:t>
            </a:r>
          </a:p>
          <a:p>
            <a:r>
              <a:rPr lang="zh-CN" altLang="en-US" smtClean="0">
                <a:ea typeface="宋体" charset="-122"/>
              </a:rPr>
              <a:t>       服务、积淀 、研究、育人</a:t>
            </a:r>
          </a:p>
          <a:p>
            <a:r>
              <a:rPr lang="zh-CN" altLang="en-US" smtClean="0">
                <a:ea typeface="宋体" charset="-122"/>
              </a:rPr>
              <a:t> </a:t>
            </a:r>
            <a:r>
              <a:rPr lang="en-US" altLang="zh-CN" smtClean="0">
                <a:ea typeface="宋体" charset="-122"/>
              </a:rPr>
              <a:t>2</a:t>
            </a:r>
            <a:r>
              <a:rPr lang="zh-CN" altLang="en-US" smtClean="0">
                <a:ea typeface="宋体" charset="-122"/>
              </a:rPr>
              <a:t>、理清发展思路</a:t>
            </a:r>
          </a:p>
          <a:p>
            <a:r>
              <a:rPr lang="zh-CN" altLang="en-US" smtClean="0">
                <a:ea typeface="宋体" charset="-122"/>
              </a:rPr>
              <a:t>       要提升服务理念  让档案资源活起来</a:t>
            </a:r>
          </a:p>
          <a:p>
            <a:r>
              <a:rPr lang="zh-CN" altLang="en-US" smtClean="0">
                <a:ea typeface="宋体" charset="-122"/>
              </a:rPr>
              <a:t>       要重视积淀工作  让档案资源厚起来</a:t>
            </a:r>
          </a:p>
          <a:p>
            <a:r>
              <a:rPr lang="zh-CN" altLang="en-US" smtClean="0">
                <a:ea typeface="宋体" charset="-122"/>
              </a:rPr>
              <a:t>       要加强研究工作  让档案资源重起来</a:t>
            </a:r>
          </a:p>
          <a:p>
            <a:r>
              <a:rPr lang="zh-CN" altLang="en-US" smtClean="0">
                <a:ea typeface="宋体" charset="-122"/>
              </a:rPr>
              <a:t>       要围绕育人目标  让档案资源用起来</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614363" y="692150"/>
            <a:ext cx="8458200" cy="563563"/>
          </a:xfrm>
        </p:spPr>
        <p:txBody>
          <a:bodyPr/>
          <a:lstStyle/>
          <a:p>
            <a:pPr eaLnBrk="1" hangingPunct="1"/>
            <a:r>
              <a:rPr lang="zh-CN" altLang="en-US" smtClean="0">
                <a:ea typeface="宋体" charset="-122"/>
              </a:rPr>
              <a:t>六、档案工作面临的新挑战</a:t>
            </a:r>
            <a:endParaRPr lang="en-US" altLang="zh-CN" smtClean="0">
              <a:ea typeface="宋体" charset="-122"/>
            </a:endParaRPr>
          </a:p>
        </p:txBody>
      </p:sp>
      <p:sp>
        <p:nvSpPr>
          <p:cNvPr id="237570" name="Rectangle 3"/>
          <p:cNvSpPr>
            <a:spLocks noGrp="1" noChangeArrowheads="1"/>
          </p:cNvSpPr>
          <p:nvPr>
            <p:ph type="body" idx="1"/>
          </p:nvPr>
        </p:nvSpPr>
        <p:spPr>
          <a:xfrm>
            <a:off x="457200" y="1714500"/>
            <a:ext cx="8001000" cy="4743450"/>
          </a:xfrm>
        </p:spPr>
        <p:txBody>
          <a:bodyPr/>
          <a:lstStyle/>
          <a:p>
            <a:pPr eaLnBrk="1" hangingPunct="1">
              <a:lnSpc>
                <a:spcPct val="80000"/>
              </a:lnSpc>
            </a:pPr>
            <a:r>
              <a:rPr lang="zh-CN" altLang="en-US" sz="2600" smtClean="0">
                <a:ea typeface="宋体" charset="-122"/>
              </a:rPr>
              <a:t>       大数据时代的呼啸而至，正在悄然改变人们的生活、工作，它不仅让人们在甄别信息和处理信息时产生困惑，更给档案鉴定工作带来挑战和机遇。伴随大数据信息时代的到来而产生的大量半结构化数据（结构方面缺少统一规律的数据）和非结构化数据（包含所有格式的办公文档、文本、图片。图像和音频</a:t>
            </a:r>
            <a:r>
              <a:rPr lang="en-US" altLang="zh-CN" sz="2600" smtClean="0">
                <a:ea typeface="宋体" charset="-122"/>
              </a:rPr>
              <a:t>/</a:t>
            </a:r>
            <a:r>
              <a:rPr lang="zh-CN" altLang="en-US" sz="2600" smtClean="0">
                <a:ea typeface="宋体" charset="-122"/>
              </a:rPr>
              <a:t>视频信息等），如何将这些有较高价值的饱含历史意义的数据进行专业化的管理和鉴定工作，对今后的档案工作来说是至关重要的。档案工作较之以往在工作程序、环节和内容上都发生了不同程度的变化。原有档案工作者的角色定位已不适应档案信息化环境下的工作要求。档案工作者需要重新思考自身价值、找准定位、提升素质，以应对档案管理信息化带来的挑战，满足高校发展对档案工作的需求。</a:t>
            </a:r>
            <a:endParaRPr lang="en-US" altLang="zh-CN" sz="2600" b="1" smtClean="0">
              <a:ea typeface="宋体"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a:xfrm>
            <a:off x="381000" y="685800"/>
            <a:ext cx="8763000" cy="563563"/>
          </a:xfrm>
        </p:spPr>
        <p:txBody>
          <a:bodyPr/>
          <a:lstStyle/>
          <a:p>
            <a:pPr eaLnBrk="1" hangingPunct="1"/>
            <a:r>
              <a:rPr lang="zh-CN" altLang="en-US" smtClean="0">
                <a:ea typeface="宋体" charset="-122"/>
              </a:rPr>
              <a:t>积淀历史 传承文化 让档案为学校发展服务</a:t>
            </a:r>
            <a:endParaRPr lang="en-US" altLang="zh-CN" smtClean="0">
              <a:ea typeface="宋体" charset="-122"/>
            </a:endParaRPr>
          </a:p>
        </p:txBody>
      </p:sp>
      <p:sp>
        <p:nvSpPr>
          <p:cNvPr id="238594" name="Rectangle 3"/>
          <p:cNvSpPr>
            <a:spLocks noGrp="1" noChangeArrowheads="1"/>
          </p:cNvSpPr>
          <p:nvPr>
            <p:ph type="body" idx="1"/>
          </p:nvPr>
        </p:nvSpPr>
        <p:spPr>
          <a:xfrm>
            <a:off x="457200" y="1828800"/>
            <a:ext cx="8001000" cy="4114800"/>
          </a:xfrm>
        </p:spPr>
        <p:txBody>
          <a:bodyPr/>
          <a:lstStyle/>
          <a:p>
            <a:r>
              <a:rPr lang="zh-CN" altLang="en-US" sz="2400" smtClean="0">
                <a:ea typeface="宋体" charset="-122"/>
              </a:rPr>
              <a:t>           </a:t>
            </a:r>
            <a:r>
              <a:rPr lang="zh-CN" altLang="en-US" sz="3600" smtClean="0">
                <a:ea typeface="宋体" charset="-122"/>
              </a:rPr>
              <a:t>如何掌握好庞大的数据信息，并能够对现实和未来饱含历史价值的数据进行正确高效的鉴定及进行专业化的管理，对于未来大学档案工作来说至关重要。</a:t>
            </a: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788</Words>
  <Application>Kingsoft Office WPP</Application>
  <PresentationFormat>全屏显示(4:3)</PresentationFormat>
  <Paragraphs>50</Paragraphs>
  <Slides>10</Slides>
  <Notes>0</Notes>
  <HiddenSlides>0</HiddenSlides>
  <MMClips>0</MMClips>
  <ScaleCrop>false</ScaleCrop>
  <HeadingPairs>
    <vt:vector size="8" baseType="variant">
      <vt:variant>
        <vt:lpstr>已用的字体</vt:lpstr>
      </vt:variant>
      <vt:variant>
        <vt:i4>5</vt:i4>
      </vt:variant>
      <vt:variant>
        <vt:lpstr>演示文稿设计模板</vt:lpstr>
      </vt:variant>
      <vt:variant>
        <vt:i4>12</vt:i4>
      </vt:variant>
      <vt:variant>
        <vt:lpstr>嵌入 OLE 服务器</vt:lpstr>
      </vt:variant>
      <vt:variant>
        <vt:i4>1</vt:i4>
      </vt:variant>
      <vt:variant>
        <vt:lpstr>幻灯片标题</vt:lpstr>
      </vt:variant>
      <vt:variant>
        <vt:i4>10</vt:i4>
      </vt:variant>
    </vt:vector>
  </HeadingPairs>
  <TitlesOfParts>
    <vt:vector size="28" baseType="lpstr">
      <vt:lpstr>Arial</vt:lpstr>
      <vt:lpstr>宋体</vt:lpstr>
      <vt:lpstr>Wingdings</vt:lpstr>
      <vt:lpstr>+mn-ea</vt:lpstr>
      <vt:lpstr>新宋体</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Image</vt:lpstr>
      <vt:lpstr>积淀历史  传承文化 让档案为学校发展服务</vt:lpstr>
      <vt:lpstr>目 录</vt:lpstr>
      <vt:lpstr>一、对档案工作的几点认识</vt:lpstr>
      <vt:lpstr>二、档案在大学管理中的地位和作用</vt:lpstr>
      <vt:lpstr>三、大学为什么要建立档案馆</vt:lpstr>
      <vt:lpstr>五、《高等学校档案管理办法》</vt:lpstr>
      <vt:lpstr>四、怎样建设大学档案馆</vt:lpstr>
      <vt:lpstr>六、档案工作面临的新挑战</vt:lpstr>
      <vt:lpstr>积淀历史 传承文化 让档案为学校发展服务</vt:lpstr>
      <vt:lpstr>幻灯片 10</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dc:creator>
  <cp:lastModifiedBy>雨林木风</cp:lastModifiedBy>
  <cp:revision>135</cp:revision>
  <dcterms:created xsi:type="dcterms:W3CDTF">2004-07-21T02:43:00Z</dcterms:created>
  <dcterms:modified xsi:type="dcterms:W3CDTF">2015-11-12T02:22:15Z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2052-10.1.0.5346</vt:lpwstr>
  </property>
</Properties>
</file>