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500" u="none" kumimoji="0" normalizeH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0" algn="ctr" defTabSz="8255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500" u="none" kumimoji="0" normalizeH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0" algn="ctr" defTabSz="8255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500" u="none" kumimoji="0" normalizeH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0" algn="ctr" defTabSz="8255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500" u="none" kumimoji="0" normalizeH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0" algn="ctr" defTabSz="8255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500" u="none" kumimoji="0" normalizeH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0" algn="ctr" defTabSz="8255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500" u="none" kumimoji="0" normalizeH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0" algn="ctr" defTabSz="8255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500" u="none" kumimoji="0" normalizeH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0" algn="ctr" defTabSz="8255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500" u="none" kumimoji="0" normalizeH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0" algn="ctr" defTabSz="8255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500" u="none" kumimoji="0" normalizeH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2" name="Shape 7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25500" latinLnBrk="0">
      <a:defRPr sz="2200">
        <a:latin typeface="+mn-lt"/>
        <a:ea typeface="+mn-ea"/>
        <a:cs typeface="+mn-cs"/>
        <a:sym typeface="Lucida Grande"/>
      </a:defRPr>
    </a:lvl1pPr>
    <a:lvl2pPr indent="228600" defTabSz="825500" latinLnBrk="0">
      <a:defRPr sz="2200">
        <a:latin typeface="+mn-lt"/>
        <a:ea typeface="+mn-ea"/>
        <a:cs typeface="+mn-cs"/>
        <a:sym typeface="Lucida Grande"/>
      </a:defRPr>
    </a:lvl2pPr>
    <a:lvl3pPr indent="457200" defTabSz="825500" latinLnBrk="0">
      <a:defRPr sz="2200">
        <a:latin typeface="+mn-lt"/>
        <a:ea typeface="+mn-ea"/>
        <a:cs typeface="+mn-cs"/>
        <a:sym typeface="Lucida Grande"/>
      </a:defRPr>
    </a:lvl3pPr>
    <a:lvl4pPr indent="685800" defTabSz="825500" latinLnBrk="0">
      <a:defRPr sz="2200">
        <a:latin typeface="+mn-lt"/>
        <a:ea typeface="+mn-ea"/>
        <a:cs typeface="+mn-cs"/>
        <a:sym typeface="Lucida Grande"/>
      </a:defRPr>
    </a:lvl4pPr>
    <a:lvl5pPr indent="914400" defTabSz="825500" latinLnBrk="0">
      <a:defRPr sz="2200">
        <a:latin typeface="+mn-lt"/>
        <a:ea typeface="+mn-ea"/>
        <a:cs typeface="+mn-cs"/>
        <a:sym typeface="Lucida Grande"/>
      </a:defRPr>
    </a:lvl5pPr>
    <a:lvl6pPr indent="1143000" defTabSz="825500" latinLnBrk="0">
      <a:defRPr sz="2200">
        <a:latin typeface="+mn-lt"/>
        <a:ea typeface="+mn-ea"/>
        <a:cs typeface="+mn-cs"/>
        <a:sym typeface="Lucida Grande"/>
      </a:defRPr>
    </a:lvl6pPr>
    <a:lvl7pPr indent="1371600" defTabSz="825500" latinLnBrk="0">
      <a:defRPr sz="2200">
        <a:latin typeface="+mn-lt"/>
        <a:ea typeface="+mn-ea"/>
        <a:cs typeface="+mn-cs"/>
        <a:sym typeface="Lucida Grande"/>
      </a:defRPr>
    </a:lvl7pPr>
    <a:lvl8pPr indent="1600200" defTabSz="825500" latinLnBrk="0">
      <a:defRPr sz="2200">
        <a:latin typeface="+mn-lt"/>
        <a:ea typeface="+mn-ea"/>
        <a:cs typeface="+mn-cs"/>
        <a:sym typeface="Lucida Grande"/>
      </a:defRPr>
    </a:lvl8pPr>
    <a:lvl9pPr indent="1828800" defTabSz="825500" latinLnBrk="0">
      <a:defRPr sz="2200">
        <a:latin typeface="+mn-lt"/>
        <a:ea typeface="+mn-ea"/>
        <a:cs typeface="+mn-cs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lea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0" y="12827000"/>
            <a:ext cx="24384000" cy="887865"/>
          </a:xfrm>
          <a:prstGeom prst="rect">
            <a:avLst/>
          </a:prstGeom>
          <a:solidFill>
            <a:srgbClr val="26282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2" name="Shape 12"/>
          <p:cNvSpPr/>
          <p:nvPr/>
        </p:nvSpPr>
        <p:spPr>
          <a:xfrm>
            <a:off x="11747527" y="12446273"/>
            <a:ext cx="889003" cy="887865"/>
          </a:xfrm>
          <a:prstGeom prst="ellipse">
            <a:avLst/>
          </a:prstGeom>
          <a:solidFill>
            <a:srgbClr val="82981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32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3" name="Shape 13"/>
          <p:cNvSpPr/>
          <p:nvPr/>
        </p:nvSpPr>
        <p:spPr>
          <a:xfrm>
            <a:off x="12983747" y="12547830"/>
            <a:ext cx="685629" cy="684753"/>
          </a:xfrm>
          <a:prstGeom prst="ellipse">
            <a:avLst/>
          </a:prstGeom>
          <a:solidFill>
            <a:srgbClr val="FF860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32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4" name="Shape 14"/>
          <p:cNvSpPr/>
          <p:nvPr/>
        </p:nvSpPr>
        <p:spPr>
          <a:xfrm>
            <a:off x="13864279" y="12547830"/>
            <a:ext cx="685629" cy="684753"/>
          </a:xfrm>
          <a:prstGeom prst="ellipse">
            <a:avLst/>
          </a:prstGeom>
          <a:solidFill>
            <a:srgbClr val="9815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32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5" name="Shape 15"/>
          <p:cNvSpPr/>
          <p:nvPr/>
        </p:nvSpPr>
        <p:spPr>
          <a:xfrm>
            <a:off x="10714680" y="12547830"/>
            <a:ext cx="685629" cy="684753"/>
          </a:xfrm>
          <a:prstGeom prst="ellipse">
            <a:avLst/>
          </a:prstGeom>
          <a:solidFill>
            <a:srgbClr val="3ABE9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32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6" name="Shape 16"/>
          <p:cNvSpPr/>
          <p:nvPr/>
        </p:nvSpPr>
        <p:spPr>
          <a:xfrm>
            <a:off x="9681833" y="12547830"/>
            <a:ext cx="685629" cy="684753"/>
          </a:xfrm>
          <a:prstGeom prst="ellipse">
            <a:avLst/>
          </a:prstGeom>
          <a:solidFill>
            <a:srgbClr val="00648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32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7" name="Shape 17"/>
          <p:cNvSpPr/>
          <p:nvPr/>
        </p:nvSpPr>
        <p:spPr>
          <a:xfrm>
            <a:off x="9886150" y="12694032"/>
            <a:ext cx="12700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0"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</a:t>
            </a:r>
          </a:p>
        </p:txBody>
      </p:sp>
      <p:sp>
        <p:nvSpPr>
          <p:cNvPr id="18" name="Shape 18"/>
          <p:cNvSpPr/>
          <p:nvPr/>
        </p:nvSpPr>
        <p:spPr>
          <a:xfrm>
            <a:off x="14016594" y="12690227"/>
            <a:ext cx="468215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0"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</a:t>
            </a:r>
          </a:p>
        </p:txBody>
      </p:sp>
      <p:sp>
        <p:nvSpPr>
          <p:cNvPr id="19" name="Shape 19"/>
          <p:cNvSpPr/>
          <p:nvPr/>
        </p:nvSpPr>
        <p:spPr>
          <a:xfrm>
            <a:off x="10889671" y="12660594"/>
            <a:ext cx="36095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0"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Ò</a:t>
            </a:r>
          </a:p>
        </p:txBody>
      </p:sp>
      <p:sp>
        <p:nvSpPr>
          <p:cNvPr id="20" name="Shape 20"/>
          <p:cNvSpPr/>
          <p:nvPr/>
        </p:nvSpPr>
        <p:spPr>
          <a:xfrm>
            <a:off x="13146039" y="12673294"/>
            <a:ext cx="36095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0"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Ô</a:t>
            </a:r>
          </a:p>
        </p:txBody>
      </p:sp>
      <p:sp>
        <p:nvSpPr>
          <p:cNvPr id="21" name="Shape 21"/>
          <p:cNvSpPr/>
          <p:nvPr/>
        </p:nvSpPr>
        <p:spPr>
          <a:xfrm>
            <a:off x="-304800" y="11667032"/>
            <a:ext cx="1924254" cy="1750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059" y="0"/>
                </a:moveTo>
                <a:cubicBezTo>
                  <a:pt x="4859" y="6896"/>
                  <a:pt x="9895" y="12194"/>
                  <a:pt x="16241" y="13866"/>
                </a:cubicBezTo>
                <a:cubicBezTo>
                  <a:pt x="17994" y="14328"/>
                  <a:pt x="19802" y="14487"/>
                  <a:pt x="21600" y="14336"/>
                </a:cubicBezTo>
                <a:lnTo>
                  <a:pt x="14566" y="21600"/>
                </a:lnTo>
                <a:lnTo>
                  <a:pt x="2916" y="21600"/>
                </a:lnTo>
                <a:lnTo>
                  <a:pt x="0" y="1010"/>
                </a:lnTo>
                <a:lnTo>
                  <a:pt x="3059" y="0"/>
                </a:lnTo>
                <a:close/>
              </a:path>
            </a:pathLst>
          </a:custGeom>
          <a:solidFill>
            <a:srgbClr val="26282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26282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2" name="Shape 22"/>
          <p:cNvSpPr/>
          <p:nvPr/>
        </p:nvSpPr>
        <p:spPr>
          <a:xfrm>
            <a:off x="22764601" y="11667032"/>
            <a:ext cx="1924255" cy="1750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541" y="0"/>
                </a:moveTo>
                <a:cubicBezTo>
                  <a:pt x="16741" y="6896"/>
                  <a:pt x="11705" y="12194"/>
                  <a:pt x="5359" y="13866"/>
                </a:cubicBezTo>
                <a:cubicBezTo>
                  <a:pt x="3606" y="14328"/>
                  <a:pt x="1798" y="14487"/>
                  <a:pt x="0" y="14336"/>
                </a:cubicBezTo>
                <a:lnTo>
                  <a:pt x="7034" y="21600"/>
                </a:lnTo>
                <a:lnTo>
                  <a:pt x="18684" y="21600"/>
                </a:lnTo>
                <a:lnTo>
                  <a:pt x="21600" y="1010"/>
                </a:lnTo>
                <a:lnTo>
                  <a:pt x="18541" y="0"/>
                </a:lnTo>
                <a:close/>
              </a:path>
            </a:pathLst>
          </a:custGeom>
          <a:solidFill>
            <a:srgbClr val="26282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26282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11993613" y="12678833"/>
            <a:ext cx="396827" cy="406401"/>
          </a:xfrm>
          <a:prstGeom prst="rect">
            <a:avLst/>
          </a:prstGeom>
        </p:spPr>
        <p:txBody>
          <a:bodyPr anchor="ctr"/>
          <a:lstStyle>
            <a:lvl1pPr>
              <a:defRPr b="0" sz="2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lear Clea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sldNum" sz="quarter" idx="2"/>
          </p:nvPr>
        </p:nvSpPr>
        <p:spPr>
          <a:xfrm>
            <a:off x="11993613" y="12678833"/>
            <a:ext cx="396827" cy="406401"/>
          </a:xfrm>
          <a:prstGeom prst="rect">
            <a:avLst/>
          </a:prstGeom>
        </p:spPr>
        <p:txBody>
          <a:bodyPr anchor="ctr"/>
          <a:lstStyle>
            <a:lvl1pPr>
              <a:defRPr b="0" sz="2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12827000"/>
            <a:ext cx="24384000" cy="887865"/>
          </a:xfrm>
          <a:prstGeom prst="rect">
            <a:avLst/>
          </a:prstGeom>
          <a:solidFill>
            <a:srgbClr val="27292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8" name="Shape 38"/>
          <p:cNvSpPr/>
          <p:nvPr/>
        </p:nvSpPr>
        <p:spPr>
          <a:xfrm>
            <a:off x="11747527" y="12446273"/>
            <a:ext cx="889003" cy="887865"/>
          </a:xfrm>
          <a:prstGeom prst="ellipse">
            <a:avLst/>
          </a:prstGeom>
          <a:solidFill>
            <a:srgbClr val="82981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32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9" name="Shape 39"/>
          <p:cNvSpPr/>
          <p:nvPr/>
        </p:nvSpPr>
        <p:spPr>
          <a:xfrm>
            <a:off x="12983747" y="12547830"/>
            <a:ext cx="685629" cy="684753"/>
          </a:xfrm>
          <a:prstGeom prst="ellipse">
            <a:avLst/>
          </a:prstGeom>
          <a:solidFill>
            <a:srgbClr val="FF860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32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0" name="Shape 40"/>
          <p:cNvSpPr/>
          <p:nvPr/>
        </p:nvSpPr>
        <p:spPr>
          <a:xfrm>
            <a:off x="13864279" y="12547830"/>
            <a:ext cx="685629" cy="684753"/>
          </a:xfrm>
          <a:prstGeom prst="ellipse">
            <a:avLst/>
          </a:prstGeom>
          <a:solidFill>
            <a:srgbClr val="9815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32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1" name="Shape 41"/>
          <p:cNvSpPr/>
          <p:nvPr/>
        </p:nvSpPr>
        <p:spPr>
          <a:xfrm>
            <a:off x="10714680" y="12547830"/>
            <a:ext cx="685629" cy="684753"/>
          </a:xfrm>
          <a:prstGeom prst="ellipse">
            <a:avLst/>
          </a:prstGeom>
          <a:solidFill>
            <a:srgbClr val="3ABE9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32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2" name="Shape 42"/>
          <p:cNvSpPr/>
          <p:nvPr/>
        </p:nvSpPr>
        <p:spPr>
          <a:xfrm>
            <a:off x="9681833" y="12547830"/>
            <a:ext cx="685629" cy="684753"/>
          </a:xfrm>
          <a:prstGeom prst="ellipse">
            <a:avLst/>
          </a:prstGeom>
          <a:solidFill>
            <a:srgbClr val="00648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32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3" name="Shape 43"/>
          <p:cNvSpPr/>
          <p:nvPr/>
        </p:nvSpPr>
        <p:spPr>
          <a:xfrm>
            <a:off x="9886150" y="12694032"/>
            <a:ext cx="12700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0"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</a:t>
            </a:r>
          </a:p>
        </p:txBody>
      </p:sp>
      <p:sp>
        <p:nvSpPr>
          <p:cNvPr id="44" name="Shape 44"/>
          <p:cNvSpPr/>
          <p:nvPr/>
        </p:nvSpPr>
        <p:spPr>
          <a:xfrm>
            <a:off x="14016594" y="12690227"/>
            <a:ext cx="468215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0"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</a:t>
            </a:r>
          </a:p>
        </p:txBody>
      </p:sp>
      <p:sp>
        <p:nvSpPr>
          <p:cNvPr id="45" name="Shape 45"/>
          <p:cNvSpPr/>
          <p:nvPr/>
        </p:nvSpPr>
        <p:spPr>
          <a:xfrm>
            <a:off x="10889671" y="12660594"/>
            <a:ext cx="36095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0"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Ò</a:t>
            </a:r>
          </a:p>
        </p:txBody>
      </p:sp>
      <p:sp>
        <p:nvSpPr>
          <p:cNvPr id="46" name="Shape 46"/>
          <p:cNvSpPr/>
          <p:nvPr/>
        </p:nvSpPr>
        <p:spPr>
          <a:xfrm>
            <a:off x="13146039" y="12673294"/>
            <a:ext cx="36095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0"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Ô</a:t>
            </a:r>
          </a:p>
        </p:txBody>
      </p:sp>
      <p:sp>
        <p:nvSpPr>
          <p:cNvPr id="47" name="Shape 47"/>
          <p:cNvSpPr/>
          <p:nvPr/>
        </p:nvSpPr>
        <p:spPr>
          <a:xfrm>
            <a:off x="-304800" y="11667032"/>
            <a:ext cx="1924254" cy="1750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059" y="0"/>
                </a:moveTo>
                <a:cubicBezTo>
                  <a:pt x="4859" y="6896"/>
                  <a:pt x="9895" y="12194"/>
                  <a:pt x="16241" y="13866"/>
                </a:cubicBezTo>
                <a:cubicBezTo>
                  <a:pt x="17994" y="14328"/>
                  <a:pt x="19802" y="14487"/>
                  <a:pt x="21600" y="14336"/>
                </a:cubicBezTo>
                <a:lnTo>
                  <a:pt x="14566" y="21600"/>
                </a:lnTo>
                <a:lnTo>
                  <a:pt x="2916" y="21600"/>
                </a:lnTo>
                <a:lnTo>
                  <a:pt x="0" y="1010"/>
                </a:lnTo>
                <a:lnTo>
                  <a:pt x="3059" y="0"/>
                </a:lnTo>
                <a:close/>
              </a:path>
            </a:pathLst>
          </a:custGeom>
          <a:solidFill>
            <a:srgbClr val="26282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26282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8" name="Shape 48"/>
          <p:cNvSpPr/>
          <p:nvPr/>
        </p:nvSpPr>
        <p:spPr>
          <a:xfrm>
            <a:off x="22764601" y="11667032"/>
            <a:ext cx="1924255" cy="1750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541" y="0"/>
                </a:moveTo>
                <a:cubicBezTo>
                  <a:pt x="16741" y="6896"/>
                  <a:pt x="11705" y="12194"/>
                  <a:pt x="5359" y="13866"/>
                </a:cubicBezTo>
                <a:cubicBezTo>
                  <a:pt x="3606" y="14328"/>
                  <a:pt x="1798" y="14487"/>
                  <a:pt x="0" y="14336"/>
                </a:cubicBezTo>
                <a:lnTo>
                  <a:pt x="7034" y="21600"/>
                </a:lnTo>
                <a:lnTo>
                  <a:pt x="18684" y="21600"/>
                </a:lnTo>
                <a:lnTo>
                  <a:pt x="21600" y="1010"/>
                </a:lnTo>
                <a:lnTo>
                  <a:pt x="18541" y="0"/>
                </a:lnTo>
                <a:close/>
              </a:path>
            </a:pathLst>
          </a:custGeom>
          <a:solidFill>
            <a:srgbClr val="26282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26282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xfrm>
            <a:off x="11974537" y="12814300"/>
            <a:ext cx="396826" cy="406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ark Clea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sldNum" sz="quarter" idx="2"/>
          </p:nvPr>
        </p:nvSpPr>
        <p:spPr>
          <a:xfrm>
            <a:off x="11974537" y="12814300"/>
            <a:ext cx="396826" cy="406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2387600" y="355600"/>
            <a:ext cx="19621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2387600" y="3898900"/>
            <a:ext cx="19621500" cy="803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8984" y="13081000"/>
            <a:ext cx="453332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 fontScale="100000" lnSpcReduction="0"/>
          </a:bodyPr>
          <a:lstStyle>
            <a:lvl1pPr>
              <a:defRPr sz="2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1333500" marR="0" indent="-5715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1778000" marR="0" indent="-5715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2222500" marR="0" indent="-5715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2667000" marR="0" indent="-5715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3022600" marR="0" indent="-5715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3378200" marR="0" indent="-5715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3733800" marR="0" indent="-5715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4089400" marR="0" indent="-5715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ctr" defTabSz="8255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8255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8255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8255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8255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8255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8255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8255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8255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2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sldNum" sz="quarter" idx="4294967295"/>
          </p:nvPr>
        </p:nvSpPr>
        <p:spPr>
          <a:xfrm>
            <a:off x="12074840" y="12704233"/>
            <a:ext cx="234374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/>
          <a:lstStyle>
            <a:lvl1pPr>
              <a:lnSpc>
                <a:spcPct val="104000"/>
              </a:lnSpc>
              <a:defRPr b="0" sz="1700"/>
            </a:lvl1pPr>
          </a:lstStyle>
          <a:p>
            <a:pPr/>
            <a:fld id="{86CB4B4D-7CA3-9044-876B-883B54F8677D}" type="slidenum"/>
          </a:p>
        </p:txBody>
      </p:sp>
      <p:sp>
        <p:nvSpPr>
          <p:cNvPr id="75" name="Shape 75"/>
          <p:cNvSpPr/>
          <p:nvPr/>
        </p:nvSpPr>
        <p:spPr>
          <a:xfrm>
            <a:off x="7397583" y="6121339"/>
            <a:ext cx="8975126" cy="1015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60000"/>
              </a:lnSpc>
              <a:defRPr b="0" sz="8000">
                <a:latin typeface="Adobe 黑体 Std R"/>
                <a:ea typeface="Adobe 黑体 Std R"/>
                <a:cs typeface="Adobe 黑体 Std R"/>
                <a:sym typeface="Adobe 黑体 Std R"/>
              </a:defRPr>
            </a:lvl1pPr>
          </a:lstStyle>
          <a:p>
            <a:pPr/>
            <a:r>
              <a:t>小知识大能量</a:t>
            </a:r>
          </a:p>
        </p:txBody>
      </p:sp>
      <p:sp>
        <p:nvSpPr>
          <p:cNvPr id="76" name="Shape 76"/>
          <p:cNvSpPr/>
          <p:nvPr/>
        </p:nvSpPr>
        <p:spPr>
          <a:xfrm>
            <a:off x="6641271" y="7882348"/>
            <a:ext cx="11357076" cy="787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ct val="160000"/>
              </a:lnSpc>
              <a:defRPr b="0" sz="1800">
                <a:solidFill>
                  <a:srgbClr val="83838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                                       </a:t>
            </a:r>
            <a:r>
              <a:rPr sz="4800">
                <a:solidFill>
                  <a:srgbClr val="8E8E8E"/>
                </a:solidFill>
                <a:latin typeface="造字工房雅圆（非商用）常规体"/>
                <a:ea typeface="造字工房雅圆（非商用）常规体"/>
                <a:cs typeface="造字工房雅圆（非商用）常规体"/>
                <a:sym typeface="造字工房雅圆（非商用）常规体"/>
              </a:rPr>
              <a:t>              </a:t>
            </a:r>
            <a:r>
              <a:rPr sz="5400">
                <a:solidFill>
                  <a:srgbClr val="FFFFFF"/>
                </a:solidFill>
                <a:latin typeface="Adobe 黑体 Std R"/>
                <a:ea typeface="Adobe 黑体 Std R"/>
                <a:cs typeface="Adobe 黑体 Std R"/>
                <a:sym typeface="Adobe 黑体 Std R"/>
              </a:rPr>
              <a:t>——</a:t>
            </a:r>
            <a:r>
              <a:rPr sz="5400">
                <a:solidFill>
                  <a:srgbClr val="FFFFFF"/>
                </a:solidFill>
                <a:latin typeface="Adobe 黑体 Std R"/>
                <a:ea typeface="Adobe 黑体 Std R"/>
                <a:cs typeface="Adobe 黑体 Std R"/>
                <a:sym typeface="Adobe 黑体 Std R"/>
              </a:rPr>
              <a:t>认识微课</a:t>
            </a:r>
            <a:r>
              <a:rPr sz="5400">
                <a:solidFill>
                  <a:srgbClr val="FFFFFF"/>
                </a:solidFill>
                <a:latin typeface="Adobe 黑体 Std R"/>
                <a:ea typeface="Adobe 黑体 Std R"/>
                <a:cs typeface="Adobe 黑体 Std R"/>
                <a:sym typeface="Adobe 黑体 Std R"/>
              </a:rPr>
              <a:t> </a:t>
            </a:r>
          </a:p>
        </p:txBody>
      </p:sp>
      <p:pic>
        <p:nvPicPr>
          <p:cNvPr id="77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31145" y="3615802"/>
            <a:ext cx="1121762" cy="10790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type="sldNum" sz="quarter" idx="4294967295"/>
          </p:nvPr>
        </p:nvSpPr>
        <p:spPr>
          <a:xfrm>
            <a:off x="12014803" y="12704233"/>
            <a:ext cx="354447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/>
          <a:lstStyle>
            <a:lvl1pPr>
              <a:lnSpc>
                <a:spcPct val="104000"/>
              </a:lnSpc>
              <a:defRPr b="0" sz="1700"/>
            </a:lvl1pPr>
          </a:lstStyle>
          <a:p>
            <a:pPr/>
            <a:fld id="{86CB4B4D-7CA3-9044-876B-883B54F8677D}" type="slidenum"/>
          </a:p>
        </p:txBody>
      </p:sp>
      <p:sp>
        <p:nvSpPr>
          <p:cNvPr id="389" name="Shape 389"/>
          <p:cNvSpPr/>
          <p:nvPr/>
        </p:nvSpPr>
        <p:spPr>
          <a:xfrm>
            <a:off x="2679345" y="802133"/>
            <a:ext cx="18849676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60000"/>
              </a:lnSpc>
              <a:defRPr sz="6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中期：拍摄阶段</a:t>
            </a:r>
          </a:p>
        </p:txBody>
      </p:sp>
      <p:sp>
        <p:nvSpPr>
          <p:cNvPr id="390" name="Shape 390"/>
          <p:cNvSpPr/>
          <p:nvPr/>
        </p:nvSpPr>
        <p:spPr>
          <a:xfrm>
            <a:off x="2722837" y="2007733"/>
            <a:ext cx="18798877" cy="1"/>
          </a:xfrm>
          <a:prstGeom prst="line">
            <a:avLst/>
          </a:prstGeom>
          <a:ln w="25400">
            <a:solidFill>
              <a:srgbClr val="9A9A9A"/>
            </a:solidFill>
            <a:prstDash val="sysDot"/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1" name="Shape 391"/>
          <p:cNvSpPr/>
          <p:nvPr/>
        </p:nvSpPr>
        <p:spPr>
          <a:xfrm>
            <a:off x="2679344" y="10378875"/>
            <a:ext cx="4822124" cy="1220459"/>
          </a:xfrm>
          <a:prstGeom prst="rect">
            <a:avLst/>
          </a:prstGeom>
          <a:solidFill>
            <a:srgbClr val="00648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b="0" sz="18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92" name="Shape 392"/>
          <p:cNvSpPr/>
          <p:nvPr/>
        </p:nvSpPr>
        <p:spPr>
          <a:xfrm>
            <a:off x="16153934" y="10397283"/>
            <a:ext cx="5232868" cy="1220459"/>
          </a:xfrm>
          <a:prstGeom prst="rect">
            <a:avLst/>
          </a:prstGeom>
          <a:solidFill>
            <a:srgbClr val="3ABE9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b="0" sz="18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93" name="Shape 393"/>
          <p:cNvSpPr/>
          <p:nvPr/>
        </p:nvSpPr>
        <p:spPr>
          <a:xfrm>
            <a:off x="17748071" y="10595402"/>
            <a:ext cx="242751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sz="4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电脑录屏</a:t>
            </a:r>
          </a:p>
        </p:txBody>
      </p:sp>
      <p:sp>
        <p:nvSpPr>
          <p:cNvPr id="394" name="Shape 394"/>
          <p:cNvSpPr/>
          <p:nvPr/>
        </p:nvSpPr>
        <p:spPr>
          <a:xfrm>
            <a:off x="3566898" y="10582703"/>
            <a:ext cx="3324969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实际操作拍摄</a:t>
            </a:r>
          </a:p>
        </p:txBody>
      </p:sp>
      <p:pic>
        <p:nvPicPr>
          <p:cNvPr id="395" name="image2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2127" y="3633008"/>
            <a:ext cx="11938314" cy="4494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image2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564457" y="3291447"/>
            <a:ext cx="9651143" cy="54421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3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Class="entr" nodeType="afterEffect" presetSubtype="4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4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1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4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6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Class="entr" nodeType="afterEffect" presetSubtype="4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0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Class="entr" nodeType="afterEffect" presetSubtype="4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4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2" grpId="5"/>
      <p:bldP build="whole" bldLvl="1" animBg="1" rev="0" advAuto="0" spid="389" grpId="1"/>
      <p:bldP build="whole" bldLvl="1" animBg="1" rev="0" advAuto="0" spid="391" grpId="2"/>
      <p:bldP build="whole" bldLvl="1" animBg="1" rev="0" advAuto="0" spid="395" grpId="4"/>
      <p:bldP build="whole" bldLvl="1" animBg="1" rev="0" advAuto="0" spid="396" grpId="7"/>
      <p:bldP build="whole" bldLvl="1" animBg="1" rev="0" advAuto="0" spid="393" grpId="6"/>
      <p:bldP build="whole" bldLvl="1" animBg="1" rev="0" advAuto="0" spid="394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>
            <p:ph type="sldNum" sz="quarter" idx="4294967295"/>
          </p:nvPr>
        </p:nvSpPr>
        <p:spPr>
          <a:xfrm>
            <a:off x="12022762" y="12704233"/>
            <a:ext cx="338529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/>
          <a:lstStyle>
            <a:lvl1pPr>
              <a:lnSpc>
                <a:spcPct val="104000"/>
              </a:lnSpc>
              <a:defRPr b="0" sz="1700"/>
            </a:lvl1pPr>
          </a:lstStyle>
          <a:p>
            <a:pPr/>
            <a:fld id="{86CB4B4D-7CA3-9044-876B-883B54F8677D}" type="slidenum"/>
          </a:p>
        </p:txBody>
      </p:sp>
      <p:sp>
        <p:nvSpPr>
          <p:cNvPr id="399" name="Shape 399"/>
          <p:cNvSpPr/>
          <p:nvPr/>
        </p:nvSpPr>
        <p:spPr>
          <a:xfrm>
            <a:off x="2793250" y="677900"/>
            <a:ext cx="18849677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60000"/>
              </a:lnSpc>
              <a:defRPr sz="6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后期：制作阶段</a:t>
            </a:r>
          </a:p>
        </p:txBody>
      </p:sp>
      <p:sp>
        <p:nvSpPr>
          <p:cNvPr id="400" name="Shape 400"/>
          <p:cNvSpPr/>
          <p:nvPr/>
        </p:nvSpPr>
        <p:spPr>
          <a:xfrm>
            <a:off x="2722837" y="2117799"/>
            <a:ext cx="18798877" cy="1"/>
          </a:xfrm>
          <a:prstGeom prst="line">
            <a:avLst/>
          </a:prstGeom>
          <a:ln w="25400">
            <a:solidFill>
              <a:srgbClr val="9A9A9A"/>
            </a:solidFill>
            <a:prstDash val="sysDot"/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01" name="Shape 401"/>
          <p:cNvSpPr/>
          <p:nvPr/>
        </p:nvSpPr>
        <p:spPr>
          <a:xfrm>
            <a:off x="438988" y="3050381"/>
            <a:ext cx="4567464" cy="4644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1600" fill="norm" stroke="1" extrusionOk="0">
                <a:moveTo>
                  <a:pt x="9839" y="0"/>
                </a:moveTo>
                <a:cubicBezTo>
                  <a:pt x="7321" y="0"/>
                  <a:pt x="4803" y="1036"/>
                  <a:pt x="2882" y="3110"/>
                </a:cubicBezTo>
                <a:cubicBezTo>
                  <a:pt x="-961" y="7258"/>
                  <a:pt x="-961" y="13984"/>
                  <a:pt x="2882" y="18132"/>
                </a:cubicBezTo>
                <a:cubicBezTo>
                  <a:pt x="3702" y="19017"/>
                  <a:pt x="4634" y="19703"/>
                  <a:pt x="5626" y="20210"/>
                </a:cubicBezTo>
                <a:lnTo>
                  <a:pt x="5626" y="21600"/>
                </a:lnTo>
                <a:lnTo>
                  <a:pt x="13833" y="21600"/>
                </a:lnTo>
                <a:lnTo>
                  <a:pt x="13833" y="20319"/>
                </a:lnTo>
                <a:cubicBezTo>
                  <a:pt x="14907" y="19804"/>
                  <a:pt x="15916" y="19082"/>
                  <a:pt x="16796" y="18132"/>
                </a:cubicBezTo>
                <a:cubicBezTo>
                  <a:pt x="20639" y="13984"/>
                  <a:pt x="20639" y="7258"/>
                  <a:pt x="16796" y="3110"/>
                </a:cubicBezTo>
                <a:cubicBezTo>
                  <a:pt x="14875" y="1036"/>
                  <a:pt x="12357" y="0"/>
                  <a:pt x="9839" y="0"/>
                </a:cubicBezTo>
                <a:close/>
              </a:path>
            </a:pathLst>
          </a:custGeom>
          <a:solidFill>
            <a:srgbClr val="FF860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grpSp>
        <p:nvGrpSpPr>
          <p:cNvPr id="412" name="Group 412"/>
          <p:cNvGrpSpPr/>
          <p:nvPr/>
        </p:nvGrpSpPr>
        <p:grpSpPr>
          <a:xfrm>
            <a:off x="1688115" y="7658099"/>
            <a:ext cx="2068252" cy="2633136"/>
            <a:chOff x="0" y="0"/>
            <a:chExt cx="2068250" cy="2633134"/>
          </a:xfrm>
        </p:grpSpPr>
        <p:grpSp>
          <p:nvGrpSpPr>
            <p:cNvPr id="407" name="Group 407"/>
            <p:cNvGrpSpPr/>
            <p:nvPr/>
          </p:nvGrpSpPr>
          <p:grpSpPr>
            <a:xfrm>
              <a:off x="-1" y="-1"/>
              <a:ext cx="2068252" cy="1905001"/>
              <a:chOff x="0" y="0"/>
              <a:chExt cx="2068250" cy="1905000"/>
            </a:xfrm>
          </p:grpSpPr>
          <p:sp>
            <p:nvSpPr>
              <p:cNvPr id="402" name="Shape 402"/>
              <p:cNvSpPr/>
              <p:nvPr/>
            </p:nvSpPr>
            <p:spPr>
              <a:xfrm>
                <a:off x="66807" y="-1"/>
                <a:ext cx="1905004" cy="1905001"/>
              </a:xfrm>
              <a:prstGeom prst="rect">
                <a:avLst/>
              </a:prstGeom>
              <a:solidFill>
                <a:srgbClr val="8E8E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5600"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403" name="Shape 403"/>
              <p:cNvSpPr/>
              <p:nvPr/>
            </p:nvSpPr>
            <p:spPr>
              <a:xfrm>
                <a:off x="-1" y="28969"/>
                <a:ext cx="2068252" cy="89272"/>
              </a:xfrm>
              <a:prstGeom prst="rect">
                <a:avLst/>
              </a:prstGeom>
              <a:solidFill>
                <a:srgbClr val="2729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5600"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404" name="Shape 404"/>
              <p:cNvSpPr/>
              <p:nvPr/>
            </p:nvSpPr>
            <p:spPr>
              <a:xfrm>
                <a:off x="-1" y="650583"/>
                <a:ext cx="2068252" cy="89272"/>
              </a:xfrm>
              <a:prstGeom prst="rect">
                <a:avLst/>
              </a:prstGeom>
              <a:solidFill>
                <a:srgbClr val="2729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5600"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405" name="Shape 405"/>
              <p:cNvSpPr/>
              <p:nvPr/>
            </p:nvSpPr>
            <p:spPr>
              <a:xfrm>
                <a:off x="-1" y="238851"/>
                <a:ext cx="2068252" cy="89272"/>
              </a:xfrm>
              <a:prstGeom prst="rect">
                <a:avLst/>
              </a:prstGeom>
              <a:solidFill>
                <a:srgbClr val="2729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5600"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406" name="Shape 406"/>
              <p:cNvSpPr/>
              <p:nvPr/>
            </p:nvSpPr>
            <p:spPr>
              <a:xfrm>
                <a:off x="-1" y="444717"/>
                <a:ext cx="2068252" cy="89271"/>
              </a:xfrm>
              <a:prstGeom prst="rect">
                <a:avLst/>
              </a:prstGeom>
              <a:solidFill>
                <a:srgbClr val="2729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5600"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  <p:sp>
          <p:nvSpPr>
            <p:cNvPr id="408" name="Shape 408"/>
            <p:cNvSpPr/>
            <p:nvPr/>
          </p:nvSpPr>
          <p:spPr>
            <a:xfrm>
              <a:off x="56687" y="728133"/>
              <a:ext cx="1905003" cy="1905002"/>
            </a:xfrm>
            <a:prstGeom prst="rect">
              <a:avLst/>
            </a:prstGeom>
            <a:solidFill>
              <a:srgbClr val="00648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56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09" name="Shape 409"/>
            <p:cNvSpPr/>
            <p:nvPr/>
          </p:nvSpPr>
          <p:spPr>
            <a:xfrm>
              <a:off x="1354667" y="728133"/>
              <a:ext cx="656764" cy="1905002"/>
            </a:xfrm>
            <a:prstGeom prst="rect">
              <a:avLst/>
            </a:prstGeom>
            <a:solidFill>
              <a:srgbClr val="00D5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56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10" name="Shape 410"/>
            <p:cNvSpPr/>
            <p:nvPr/>
          </p:nvSpPr>
          <p:spPr>
            <a:xfrm>
              <a:off x="694266" y="728133"/>
              <a:ext cx="656764" cy="1905002"/>
            </a:xfrm>
            <a:prstGeom prst="rect">
              <a:avLst/>
            </a:prstGeom>
            <a:solidFill>
              <a:srgbClr val="00BDF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56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11" name="Shape 411"/>
            <p:cNvSpPr/>
            <p:nvPr/>
          </p:nvSpPr>
          <p:spPr>
            <a:xfrm>
              <a:off x="67733" y="728133"/>
              <a:ext cx="656764" cy="1905002"/>
            </a:xfrm>
            <a:prstGeom prst="rect">
              <a:avLst/>
            </a:prstGeom>
            <a:solidFill>
              <a:srgbClr val="008FB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56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415" name="Group 415"/>
          <p:cNvGrpSpPr/>
          <p:nvPr/>
        </p:nvGrpSpPr>
        <p:grpSpPr>
          <a:xfrm>
            <a:off x="1762332" y="10314895"/>
            <a:ext cx="1905002" cy="952240"/>
            <a:chOff x="0" y="0"/>
            <a:chExt cx="1905000" cy="952238"/>
          </a:xfrm>
        </p:grpSpPr>
        <p:sp>
          <p:nvSpPr>
            <p:cNvPr id="413" name="Shape 413"/>
            <p:cNvSpPr/>
            <p:nvPr/>
          </p:nvSpPr>
          <p:spPr>
            <a:xfrm>
              <a:off x="-1" y="-1"/>
              <a:ext cx="1905002" cy="952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"/>
                  </a:moveTo>
                  <a:lnTo>
                    <a:pt x="11093" y="21600"/>
                  </a:lnTo>
                  <a:lnTo>
                    <a:pt x="0" y="0"/>
                  </a:lnTo>
                  <a:lnTo>
                    <a:pt x="21600" y="21"/>
                  </a:ln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56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14" name="Shape 414"/>
            <p:cNvSpPr/>
            <p:nvPr/>
          </p:nvSpPr>
          <p:spPr>
            <a:xfrm>
              <a:off x="636819" y="623946"/>
              <a:ext cx="656764" cy="328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"/>
                  </a:moveTo>
                  <a:lnTo>
                    <a:pt x="11093" y="21600"/>
                  </a:lnTo>
                  <a:lnTo>
                    <a:pt x="0" y="0"/>
                  </a:lnTo>
                  <a:lnTo>
                    <a:pt x="21600" y="21"/>
                  </a:ln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56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416" name="Shape 416"/>
          <p:cNvSpPr/>
          <p:nvPr/>
        </p:nvSpPr>
        <p:spPr>
          <a:xfrm>
            <a:off x="1177573" y="3765258"/>
            <a:ext cx="3096941" cy="3096941"/>
          </a:xfrm>
          <a:prstGeom prst="ellipse">
            <a:avLst/>
          </a:prstGeom>
          <a:solidFill>
            <a:srgbClr val="FEB46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08FBC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17" name="Shape 417"/>
          <p:cNvSpPr/>
          <p:nvPr/>
        </p:nvSpPr>
        <p:spPr>
          <a:xfrm>
            <a:off x="1809853" y="4927756"/>
            <a:ext cx="1825968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脚本设计</a:t>
            </a:r>
          </a:p>
        </p:txBody>
      </p:sp>
      <p:pic>
        <p:nvPicPr>
          <p:cNvPr id="418" name="image2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43445" y="3271211"/>
            <a:ext cx="7293623" cy="879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image2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053579" y="3279483"/>
            <a:ext cx="7589349" cy="8788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Class="entr" nodeType="afterEffect" presetSubtype="0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Class="entr" nodeType="afterEffect" presetSubtype="0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Class="entr" nodeType="afterEffect" presetSubtype="0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Class="entr" nodeType="afterEffect" presetSubtype="0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Class="entr" nodeType="afterEffect" presetSubtype="0" presetID="15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Class="entr" nodeType="afterEffect" presetSubtype="0" presetID="15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1" grpId="2"/>
      <p:bldP build="whole" bldLvl="1" animBg="1" rev="0" advAuto="0" spid="415" grpId="4"/>
      <p:bldP build="whole" bldLvl="1" animBg="1" rev="0" advAuto="0" spid="412" grpId="3"/>
      <p:bldP build="whole" bldLvl="1" animBg="1" rev="0" advAuto="0" spid="418" grpId="7"/>
      <p:bldP build="whole" bldLvl="1" animBg="1" rev="0" advAuto="0" spid="399" grpId="1"/>
      <p:bldP build="whole" bldLvl="1" animBg="1" rev="0" advAuto="0" spid="416" grpId="5"/>
      <p:bldP build="whole" bldLvl="1" animBg="1" rev="0" advAuto="0" spid="419" grpId="8"/>
      <p:bldP build="whole" bldLvl="1" animBg="1" rev="0" advAuto="0" spid="417" grpId="6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/>
          <p:nvPr>
            <p:ph type="sldNum" sz="quarter" idx="4294967295"/>
          </p:nvPr>
        </p:nvSpPr>
        <p:spPr>
          <a:xfrm>
            <a:off x="12014803" y="12704233"/>
            <a:ext cx="354447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/>
          <a:lstStyle>
            <a:lvl1pPr>
              <a:lnSpc>
                <a:spcPct val="104000"/>
              </a:lnSpc>
              <a:defRPr b="0" sz="1700"/>
            </a:lvl1pPr>
          </a:lstStyle>
          <a:p>
            <a:pPr/>
            <a:fld id="{86CB4B4D-7CA3-9044-876B-883B54F8677D}" type="slidenum"/>
          </a:p>
        </p:txBody>
      </p:sp>
      <p:sp>
        <p:nvSpPr>
          <p:cNvPr id="422" name="Shape 422"/>
          <p:cNvSpPr/>
          <p:nvPr/>
        </p:nvSpPr>
        <p:spPr>
          <a:xfrm>
            <a:off x="2722837" y="2117799"/>
            <a:ext cx="18798877" cy="1"/>
          </a:xfrm>
          <a:prstGeom prst="line">
            <a:avLst/>
          </a:prstGeom>
          <a:ln w="25400">
            <a:solidFill>
              <a:srgbClr val="9A9A9A"/>
            </a:solidFill>
            <a:prstDash val="sysDot"/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23" name="image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92247" y="2329352"/>
            <a:ext cx="8478954" cy="10026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image2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89903" y="2329352"/>
            <a:ext cx="8060608" cy="9915042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Shape 425"/>
          <p:cNvSpPr/>
          <p:nvPr/>
        </p:nvSpPr>
        <p:spPr>
          <a:xfrm>
            <a:off x="2793250" y="677900"/>
            <a:ext cx="18849677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60000"/>
              </a:lnSpc>
              <a:defRPr sz="6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后期：制作阶段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2" grpId="1"/>
      <p:bldP build="whole" bldLvl="1" animBg="1" rev="0" advAuto="0" spid="425" grpId="2"/>
      <p:bldP build="whole" bldLvl="1" animBg="1" rev="0" advAuto="0" spid="424" grpId="4"/>
      <p:bldP build="whole" bldLvl="1" animBg="1" rev="0" advAuto="0" spid="423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>
            <p:ph type="sldNum" sz="quarter" idx="4294967295"/>
          </p:nvPr>
        </p:nvSpPr>
        <p:spPr>
          <a:xfrm>
            <a:off x="12014803" y="12704233"/>
            <a:ext cx="354447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/>
          <a:lstStyle>
            <a:lvl1pPr>
              <a:lnSpc>
                <a:spcPct val="104000"/>
              </a:lnSpc>
              <a:defRPr b="0" sz="1700"/>
            </a:lvl1pPr>
          </a:lstStyle>
          <a:p>
            <a:pPr/>
            <a:fld id="{86CB4B4D-7CA3-9044-876B-883B54F8677D}" type="slidenum"/>
          </a:p>
        </p:txBody>
      </p:sp>
      <p:sp>
        <p:nvSpPr>
          <p:cNvPr id="428" name="Shape 428"/>
          <p:cNvSpPr/>
          <p:nvPr/>
        </p:nvSpPr>
        <p:spPr>
          <a:xfrm>
            <a:off x="7293188" y="2180185"/>
            <a:ext cx="9437657" cy="8330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62" h="19044" fill="norm" stroke="1" extrusionOk="0">
                <a:moveTo>
                  <a:pt x="501" y="4093"/>
                </a:moveTo>
                <a:cubicBezTo>
                  <a:pt x="1008" y="3073"/>
                  <a:pt x="1900" y="2369"/>
                  <a:pt x="2903" y="1984"/>
                </a:cubicBezTo>
                <a:cubicBezTo>
                  <a:pt x="4143" y="1507"/>
                  <a:pt x="5481" y="1531"/>
                  <a:pt x="6778" y="1318"/>
                </a:cubicBezTo>
                <a:cubicBezTo>
                  <a:pt x="9871" y="810"/>
                  <a:pt x="13046" y="-963"/>
                  <a:pt x="15829" y="687"/>
                </a:cubicBezTo>
                <a:cubicBezTo>
                  <a:pt x="17061" y="1417"/>
                  <a:pt x="17888" y="2707"/>
                  <a:pt x="18539" y="4061"/>
                </a:cubicBezTo>
                <a:cubicBezTo>
                  <a:pt x="19806" y="6693"/>
                  <a:pt x="20395" y="9844"/>
                  <a:pt x="18777" y="12136"/>
                </a:cubicBezTo>
                <a:cubicBezTo>
                  <a:pt x="17769" y="13564"/>
                  <a:pt x="16075" y="14187"/>
                  <a:pt x="15012" y="15563"/>
                </a:cubicBezTo>
                <a:cubicBezTo>
                  <a:pt x="14355" y="16412"/>
                  <a:pt x="13976" y="17508"/>
                  <a:pt x="13178" y="18207"/>
                </a:cubicBezTo>
                <a:cubicBezTo>
                  <a:pt x="10404" y="20637"/>
                  <a:pt x="7018" y="17322"/>
                  <a:pt x="4306" y="14017"/>
                </a:cubicBezTo>
                <a:cubicBezTo>
                  <a:pt x="1787" y="10948"/>
                  <a:pt x="-1205" y="7528"/>
                  <a:pt x="501" y="4093"/>
                </a:cubicBezTo>
                <a:close/>
              </a:path>
            </a:pathLst>
          </a:custGeom>
          <a:solidFill>
            <a:srgbClr val="23232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EDEDE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29" name="Shape 429"/>
          <p:cNvSpPr/>
          <p:nvPr/>
        </p:nvSpPr>
        <p:spPr>
          <a:xfrm rot="224277">
            <a:off x="7988220" y="2784368"/>
            <a:ext cx="7768645" cy="685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62" h="19044" fill="norm" stroke="1" extrusionOk="0">
                <a:moveTo>
                  <a:pt x="501" y="4093"/>
                </a:moveTo>
                <a:cubicBezTo>
                  <a:pt x="1008" y="3073"/>
                  <a:pt x="1900" y="2369"/>
                  <a:pt x="2903" y="1984"/>
                </a:cubicBezTo>
                <a:cubicBezTo>
                  <a:pt x="4143" y="1507"/>
                  <a:pt x="5481" y="1531"/>
                  <a:pt x="6778" y="1318"/>
                </a:cubicBezTo>
                <a:cubicBezTo>
                  <a:pt x="9871" y="810"/>
                  <a:pt x="13046" y="-963"/>
                  <a:pt x="15829" y="687"/>
                </a:cubicBezTo>
                <a:cubicBezTo>
                  <a:pt x="17061" y="1417"/>
                  <a:pt x="17888" y="2707"/>
                  <a:pt x="18539" y="4061"/>
                </a:cubicBezTo>
                <a:cubicBezTo>
                  <a:pt x="19806" y="6693"/>
                  <a:pt x="20395" y="9844"/>
                  <a:pt x="18777" y="12136"/>
                </a:cubicBezTo>
                <a:cubicBezTo>
                  <a:pt x="17769" y="13564"/>
                  <a:pt x="16075" y="14187"/>
                  <a:pt x="15012" y="15563"/>
                </a:cubicBezTo>
                <a:cubicBezTo>
                  <a:pt x="14355" y="16412"/>
                  <a:pt x="13976" y="17508"/>
                  <a:pt x="13178" y="18207"/>
                </a:cubicBezTo>
                <a:cubicBezTo>
                  <a:pt x="10404" y="20637"/>
                  <a:pt x="7018" y="17322"/>
                  <a:pt x="4306" y="14017"/>
                </a:cubicBezTo>
                <a:cubicBezTo>
                  <a:pt x="1787" y="10948"/>
                  <a:pt x="-1205" y="7528"/>
                  <a:pt x="501" y="4093"/>
                </a:cubicBezTo>
                <a:close/>
              </a:path>
            </a:pathLst>
          </a:custGeom>
          <a:solidFill>
            <a:srgbClr val="3737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EDEDE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30" name="Shape 430"/>
          <p:cNvSpPr/>
          <p:nvPr/>
        </p:nvSpPr>
        <p:spPr>
          <a:xfrm rot="224277">
            <a:off x="9039659" y="3854338"/>
            <a:ext cx="5641781" cy="4979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62" h="19044" fill="norm" stroke="1" extrusionOk="0">
                <a:moveTo>
                  <a:pt x="501" y="4093"/>
                </a:moveTo>
                <a:cubicBezTo>
                  <a:pt x="1008" y="3073"/>
                  <a:pt x="1900" y="2369"/>
                  <a:pt x="2903" y="1984"/>
                </a:cubicBezTo>
                <a:cubicBezTo>
                  <a:pt x="4143" y="1507"/>
                  <a:pt x="5481" y="1531"/>
                  <a:pt x="6778" y="1318"/>
                </a:cubicBezTo>
                <a:cubicBezTo>
                  <a:pt x="9871" y="810"/>
                  <a:pt x="13046" y="-963"/>
                  <a:pt x="15829" y="687"/>
                </a:cubicBezTo>
                <a:cubicBezTo>
                  <a:pt x="17061" y="1417"/>
                  <a:pt x="17888" y="2707"/>
                  <a:pt x="18539" y="4061"/>
                </a:cubicBezTo>
                <a:cubicBezTo>
                  <a:pt x="19806" y="6693"/>
                  <a:pt x="20395" y="9844"/>
                  <a:pt x="18777" y="12136"/>
                </a:cubicBezTo>
                <a:cubicBezTo>
                  <a:pt x="17769" y="13564"/>
                  <a:pt x="16075" y="14187"/>
                  <a:pt x="15012" y="15563"/>
                </a:cubicBezTo>
                <a:cubicBezTo>
                  <a:pt x="14355" y="16412"/>
                  <a:pt x="13976" y="17508"/>
                  <a:pt x="13178" y="18207"/>
                </a:cubicBezTo>
                <a:cubicBezTo>
                  <a:pt x="10404" y="20637"/>
                  <a:pt x="7018" y="17322"/>
                  <a:pt x="4306" y="14017"/>
                </a:cubicBezTo>
                <a:cubicBezTo>
                  <a:pt x="1787" y="10948"/>
                  <a:pt x="-1205" y="7528"/>
                  <a:pt x="501" y="4093"/>
                </a:cubicBezTo>
                <a:close/>
              </a:path>
            </a:pathLst>
          </a:custGeom>
          <a:solidFill>
            <a:srgbClr val="5555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EDEDE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grpSp>
        <p:nvGrpSpPr>
          <p:cNvPr id="434" name="Group 434"/>
          <p:cNvGrpSpPr/>
          <p:nvPr/>
        </p:nvGrpSpPr>
        <p:grpSpPr>
          <a:xfrm>
            <a:off x="9287629" y="5804227"/>
            <a:ext cx="5682119" cy="3128786"/>
            <a:chOff x="0" y="0"/>
            <a:chExt cx="5682117" cy="3128785"/>
          </a:xfrm>
        </p:grpSpPr>
        <p:sp>
          <p:nvSpPr>
            <p:cNvPr id="431" name="Shape 431"/>
            <p:cNvSpPr/>
            <p:nvPr/>
          </p:nvSpPr>
          <p:spPr>
            <a:xfrm>
              <a:off x="12858" y="689185"/>
              <a:ext cx="5660901" cy="243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380" fill="norm" stroke="1" extrusionOk="0">
                  <a:moveTo>
                    <a:pt x="0" y="0"/>
                  </a:moveTo>
                  <a:cubicBezTo>
                    <a:pt x="332" y="4655"/>
                    <a:pt x="1358" y="9136"/>
                    <a:pt x="3079" y="12719"/>
                  </a:cubicBezTo>
                  <a:cubicBezTo>
                    <a:pt x="7345" y="21600"/>
                    <a:pt x="14262" y="21600"/>
                    <a:pt x="18527" y="12719"/>
                  </a:cubicBezTo>
                  <a:cubicBezTo>
                    <a:pt x="20240" y="9153"/>
                    <a:pt x="21263" y="4696"/>
                    <a:pt x="21600" y="64"/>
                  </a:cubicBezTo>
                  <a:cubicBezTo>
                    <a:pt x="21539" y="110"/>
                    <a:pt x="21481" y="165"/>
                    <a:pt x="21420" y="210"/>
                  </a:cubicBezTo>
                  <a:cubicBezTo>
                    <a:pt x="20990" y="1115"/>
                    <a:pt x="20021" y="1978"/>
                    <a:pt x="18504" y="2682"/>
                  </a:cubicBezTo>
                  <a:cubicBezTo>
                    <a:pt x="14271" y="4647"/>
                    <a:pt x="7406" y="4647"/>
                    <a:pt x="3173" y="2682"/>
                  </a:cubicBezTo>
                  <a:cubicBezTo>
                    <a:pt x="1692" y="1994"/>
                    <a:pt x="731" y="1156"/>
                    <a:pt x="286" y="274"/>
                  </a:cubicBezTo>
                  <a:cubicBezTo>
                    <a:pt x="189" y="187"/>
                    <a:pt x="96" y="91"/>
                    <a:pt x="0" y="0"/>
                  </a:cubicBezTo>
                  <a:close/>
                </a:path>
              </a:pathLst>
            </a:custGeom>
            <a:solidFill>
              <a:srgbClr val="00648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56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32" name="Shape 432"/>
            <p:cNvSpPr/>
            <p:nvPr/>
          </p:nvSpPr>
          <p:spPr>
            <a:xfrm>
              <a:off x="-1" y="0"/>
              <a:ext cx="5682119" cy="1266948"/>
            </a:xfrm>
            <a:prstGeom prst="ellipse">
              <a:avLst/>
            </a:prstGeom>
            <a:solidFill>
              <a:srgbClr val="005A7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56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33" name="Shape 433"/>
            <p:cNvSpPr/>
            <p:nvPr/>
          </p:nvSpPr>
          <p:spPr>
            <a:xfrm>
              <a:off x="124622" y="795777"/>
              <a:ext cx="5518394" cy="2021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497" y="119"/>
                    <a:pt x="21395" y="239"/>
                    <a:pt x="21287" y="354"/>
                  </a:cubicBezTo>
                  <a:cubicBezTo>
                    <a:pt x="21285" y="356"/>
                    <a:pt x="21283" y="357"/>
                    <a:pt x="21281" y="360"/>
                  </a:cubicBezTo>
                  <a:cubicBezTo>
                    <a:pt x="20786" y="1405"/>
                    <a:pt x="19842" y="2394"/>
                    <a:pt x="18437" y="3215"/>
                  </a:cubicBezTo>
                  <a:cubicBezTo>
                    <a:pt x="17216" y="3929"/>
                    <a:pt x="15778" y="4433"/>
                    <a:pt x="14251" y="4745"/>
                  </a:cubicBezTo>
                  <a:lnTo>
                    <a:pt x="14277" y="4848"/>
                  </a:lnTo>
                  <a:lnTo>
                    <a:pt x="14515" y="5158"/>
                  </a:lnTo>
                  <a:lnTo>
                    <a:pt x="14689" y="5700"/>
                  </a:lnTo>
                  <a:lnTo>
                    <a:pt x="15089" y="6021"/>
                  </a:lnTo>
                  <a:lnTo>
                    <a:pt x="15326" y="6728"/>
                  </a:lnTo>
                  <a:lnTo>
                    <a:pt x="15851" y="6749"/>
                  </a:lnTo>
                  <a:lnTo>
                    <a:pt x="16506" y="6593"/>
                  </a:lnTo>
                  <a:lnTo>
                    <a:pt x="16625" y="6033"/>
                  </a:lnTo>
                  <a:lnTo>
                    <a:pt x="17096" y="5983"/>
                  </a:lnTo>
                  <a:lnTo>
                    <a:pt x="17412" y="6130"/>
                  </a:lnTo>
                  <a:lnTo>
                    <a:pt x="17456" y="6643"/>
                  </a:lnTo>
                  <a:lnTo>
                    <a:pt x="18121" y="6378"/>
                  </a:lnTo>
                  <a:lnTo>
                    <a:pt x="18230" y="6896"/>
                  </a:lnTo>
                  <a:lnTo>
                    <a:pt x="18107" y="7934"/>
                  </a:lnTo>
                  <a:lnTo>
                    <a:pt x="18164" y="8461"/>
                  </a:lnTo>
                  <a:lnTo>
                    <a:pt x="18399" y="8550"/>
                  </a:lnTo>
                  <a:lnTo>
                    <a:pt x="18670" y="8264"/>
                  </a:lnTo>
                  <a:lnTo>
                    <a:pt x="19009" y="8376"/>
                  </a:lnTo>
                  <a:lnTo>
                    <a:pt x="19039" y="8812"/>
                  </a:lnTo>
                  <a:lnTo>
                    <a:pt x="19009" y="9033"/>
                  </a:lnTo>
                  <a:lnTo>
                    <a:pt x="18684" y="8948"/>
                  </a:lnTo>
                  <a:lnTo>
                    <a:pt x="18531" y="9407"/>
                  </a:lnTo>
                  <a:lnTo>
                    <a:pt x="18596" y="9829"/>
                  </a:lnTo>
                  <a:lnTo>
                    <a:pt x="18636" y="11255"/>
                  </a:lnTo>
                  <a:lnTo>
                    <a:pt x="18351" y="11633"/>
                  </a:lnTo>
                  <a:lnTo>
                    <a:pt x="18276" y="12101"/>
                  </a:lnTo>
                  <a:lnTo>
                    <a:pt x="18320" y="12773"/>
                  </a:lnTo>
                  <a:lnTo>
                    <a:pt x="18729" y="13000"/>
                  </a:lnTo>
                  <a:lnTo>
                    <a:pt x="18847" y="13619"/>
                  </a:lnTo>
                  <a:lnTo>
                    <a:pt x="18729" y="14698"/>
                  </a:lnTo>
                  <a:lnTo>
                    <a:pt x="18940" y="14830"/>
                  </a:lnTo>
                  <a:cubicBezTo>
                    <a:pt x="20394" y="10517"/>
                    <a:pt x="21279" y="5354"/>
                    <a:pt x="21600" y="0"/>
                  </a:cubicBezTo>
                  <a:close/>
                  <a:moveTo>
                    <a:pt x="0" y="625"/>
                  </a:moveTo>
                  <a:lnTo>
                    <a:pt x="146" y="1267"/>
                  </a:lnTo>
                  <a:lnTo>
                    <a:pt x="421" y="1459"/>
                  </a:lnTo>
                  <a:lnTo>
                    <a:pt x="406" y="1247"/>
                  </a:lnTo>
                  <a:cubicBezTo>
                    <a:pt x="252" y="1043"/>
                    <a:pt x="116" y="835"/>
                    <a:pt x="0" y="625"/>
                  </a:cubicBezTo>
                  <a:close/>
                  <a:moveTo>
                    <a:pt x="1173" y="2093"/>
                  </a:moveTo>
                  <a:lnTo>
                    <a:pt x="1156" y="2676"/>
                  </a:lnTo>
                  <a:lnTo>
                    <a:pt x="1538" y="3336"/>
                  </a:lnTo>
                  <a:lnTo>
                    <a:pt x="1924" y="3569"/>
                  </a:lnTo>
                  <a:lnTo>
                    <a:pt x="2114" y="3843"/>
                  </a:lnTo>
                  <a:lnTo>
                    <a:pt x="2747" y="3808"/>
                  </a:lnTo>
                  <a:lnTo>
                    <a:pt x="2878" y="4105"/>
                  </a:lnTo>
                  <a:lnTo>
                    <a:pt x="3054" y="4294"/>
                  </a:lnTo>
                  <a:lnTo>
                    <a:pt x="3468" y="4279"/>
                  </a:lnTo>
                  <a:lnTo>
                    <a:pt x="3648" y="4494"/>
                  </a:lnTo>
                  <a:lnTo>
                    <a:pt x="3747" y="4878"/>
                  </a:lnTo>
                  <a:lnTo>
                    <a:pt x="3888" y="5258"/>
                  </a:lnTo>
                  <a:lnTo>
                    <a:pt x="4013" y="5679"/>
                  </a:lnTo>
                  <a:lnTo>
                    <a:pt x="4316" y="5888"/>
                  </a:lnTo>
                  <a:lnTo>
                    <a:pt x="4538" y="5670"/>
                  </a:lnTo>
                  <a:lnTo>
                    <a:pt x="4781" y="5623"/>
                  </a:lnTo>
                  <a:lnTo>
                    <a:pt x="4952" y="6095"/>
                  </a:lnTo>
                  <a:lnTo>
                    <a:pt x="5126" y="6699"/>
                  </a:lnTo>
                  <a:lnTo>
                    <a:pt x="4985" y="7356"/>
                  </a:lnTo>
                  <a:lnTo>
                    <a:pt x="4696" y="7754"/>
                  </a:lnTo>
                  <a:lnTo>
                    <a:pt x="4585" y="8202"/>
                  </a:lnTo>
                  <a:lnTo>
                    <a:pt x="4585" y="8724"/>
                  </a:lnTo>
                  <a:lnTo>
                    <a:pt x="4513" y="9178"/>
                  </a:lnTo>
                  <a:cubicBezTo>
                    <a:pt x="4528" y="9325"/>
                    <a:pt x="4558" y="9464"/>
                    <a:pt x="4607" y="9593"/>
                  </a:cubicBezTo>
                  <a:cubicBezTo>
                    <a:pt x="4677" y="9776"/>
                    <a:pt x="4779" y="9930"/>
                    <a:pt x="4900" y="10035"/>
                  </a:cubicBezTo>
                  <a:lnTo>
                    <a:pt x="4883" y="10563"/>
                  </a:lnTo>
                  <a:lnTo>
                    <a:pt x="5019" y="11031"/>
                  </a:lnTo>
                  <a:cubicBezTo>
                    <a:pt x="5152" y="11042"/>
                    <a:pt x="5269" y="11171"/>
                    <a:pt x="5310" y="11361"/>
                  </a:cubicBezTo>
                  <a:cubicBezTo>
                    <a:pt x="5357" y="11576"/>
                    <a:pt x="5297" y="11835"/>
                    <a:pt x="5387" y="12022"/>
                  </a:cubicBezTo>
                  <a:cubicBezTo>
                    <a:pt x="5491" y="12239"/>
                    <a:pt x="5709" y="12228"/>
                    <a:pt x="5804" y="12001"/>
                  </a:cubicBezTo>
                  <a:lnTo>
                    <a:pt x="6164" y="12266"/>
                  </a:lnTo>
                  <a:lnTo>
                    <a:pt x="6400" y="12750"/>
                  </a:lnTo>
                  <a:lnTo>
                    <a:pt x="6326" y="13200"/>
                  </a:lnTo>
                  <a:lnTo>
                    <a:pt x="6369" y="14550"/>
                  </a:lnTo>
                  <a:lnTo>
                    <a:pt x="6642" y="14963"/>
                  </a:lnTo>
                  <a:lnTo>
                    <a:pt x="6375" y="15611"/>
                  </a:lnTo>
                  <a:lnTo>
                    <a:pt x="6534" y="16224"/>
                  </a:lnTo>
                  <a:lnTo>
                    <a:pt x="6402" y="16781"/>
                  </a:lnTo>
                  <a:lnTo>
                    <a:pt x="6642" y="17244"/>
                  </a:lnTo>
                  <a:lnTo>
                    <a:pt x="6598" y="17804"/>
                  </a:lnTo>
                  <a:lnTo>
                    <a:pt x="6763" y="18134"/>
                  </a:lnTo>
                  <a:lnTo>
                    <a:pt x="6852" y="18865"/>
                  </a:lnTo>
                  <a:lnTo>
                    <a:pt x="6897" y="19534"/>
                  </a:lnTo>
                  <a:lnTo>
                    <a:pt x="7016" y="19843"/>
                  </a:lnTo>
                  <a:lnTo>
                    <a:pt x="6876" y="20604"/>
                  </a:lnTo>
                  <a:lnTo>
                    <a:pt x="7157" y="20669"/>
                  </a:lnTo>
                  <a:lnTo>
                    <a:pt x="7265" y="21293"/>
                  </a:lnTo>
                  <a:lnTo>
                    <a:pt x="7548" y="21594"/>
                  </a:lnTo>
                  <a:lnTo>
                    <a:pt x="7851" y="21600"/>
                  </a:lnTo>
                  <a:lnTo>
                    <a:pt x="7959" y="21055"/>
                  </a:lnTo>
                  <a:lnTo>
                    <a:pt x="8050" y="20495"/>
                  </a:lnTo>
                  <a:lnTo>
                    <a:pt x="8185" y="20079"/>
                  </a:lnTo>
                  <a:lnTo>
                    <a:pt x="7804" y="19796"/>
                  </a:lnTo>
                  <a:lnTo>
                    <a:pt x="7791" y="19172"/>
                  </a:lnTo>
                  <a:lnTo>
                    <a:pt x="7944" y="18959"/>
                  </a:lnTo>
                  <a:lnTo>
                    <a:pt x="7809" y="18771"/>
                  </a:lnTo>
                  <a:lnTo>
                    <a:pt x="7799" y="18461"/>
                  </a:lnTo>
                  <a:lnTo>
                    <a:pt x="8031" y="18367"/>
                  </a:lnTo>
                  <a:lnTo>
                    <a:pt x="8051" y="17707"/>
                  </a:lnTo>
                  <a:lnTo>
                    <a:pt x="8402" y="17742"/>
                  </a:lnTo>
                  <a:lnTo>
                    <a:pt x="8674" y="17509"/>
                  </a:lnTo>
                  <a:lnTo>
                    <a:pt x="8621" y="17106"/>
                  </a:lnTo>
                  <a:lnTo>
                    <a:pt x="8423" y="16761"/>
                  </a:lnTo>
                  <a:lnTo>
                    <a:pt x="8533" y="16498"/>
                  </a:lnTo>
                  <a:lnTo>
                    <a:pt x="8818" y="16681"/>
                  </a:lnTo>
                  <a:lnTo>
                    <a:pt x="9249" y="16330"/>
                  </a:lnTo>
                  <a:lnTo>
                    <a:pt x="9164" y="15635"/>
                  </a:lnTo>
                  <a:lnTo>
                    <a:pt x="9263" y="15325"/>
                  </a:lnTo>
                  <a:lnTo>
                    <a:pt x="9620" y="15184"/>
                  </a:lnTo>
                  <a:lnTo>
                    <a:pt x="9443" y="14223"/>
                  </a:lnTo>
                  <a:lnTo>
                    <a:pt x="9712" y="13819"/>
                  </a:lnTo>
                  <a:lnTo>
                    <a:pt x="10169" y="13619"/>
                  </a:lnTo>
                  <a:lnTo>
                    <a:pt x="10483" y="13654"/>
                  </a:lnTo>
                  <a:lnTo>
                    <a:pt x="10630" y="13086"/>
                  </a:lnTo>
                  <a:lnTo>
                    <a:pt x="10772" y="12281"/>
                  </a:lnTo>
                  <a:lnTo>
                    <a:pt x="10663" y="11447"/>
                  </a:lnTo>
                  <a:lnTo>
                    <a:pt x="10819" y="10855"/>
                  </a:lnTo>
                  <a:lnTo>
                    <a:pt x="11109" y="10454"/>
                  </a:lnTo>
                  <a:lnTo>
                    <a:pt x="11371" y="9962"/>
                  </a:lnTo>
                  <a:lnTo>
                    <a:pt x="11286" y="9490"/>
                  </a:lnTo>
                  <a:lnTo>
                    <a:pt x="10880" y="9107"/>
                  </a:lnTo>
                  <a:lnTo>
                    <a:pt x="10630" y="8535"/>
                  </a:lnTo>
                  <a:lnTo>
                    <a:pt x="9987" y="8535"/>
                  </a:lnTo>
                  <a:lnTo>
                    <a:pt x="9687" y="8152"/>
                  </a:lnTo>
                  <a:lnTo>
                    <a:pt x="9340" y="7890"/>
                  </a:lnTo>
                  <a:lnTo>
                    <a:pt x="8947" y="8069"/>
                  </a:lnTo>
                  <a:lnTo>
                    <a:pt x="8930" y="7353"/>
                  </a:lnTo>
                  <a:lnTo>
                    <a:pt x="8777" y="6652"/>
                  </a:lnTo>
                  <a:lnTo>
                    <a:pt x="8477" y="6348"/>
                  </a:lnTo>
                  <a:lnTo>
                    <a:pt x="7913" y="6331"/>
                  </a:lnTo>
                  <a:lnTo>
                    <a:pt x="7791" y="5859"/>
                  </a:lnTo>
                  <a:lnTo>
                    <a:pt x="7437" y="5611"/>
                  </a:lnTo>
                  <a:lnTo>
                    <a:pt x="7240" y="5166"/>
                  </a:lnTo>
                  <a:lnTo>
                    <a:pt x="6501" y="5202"/>
                  </a:lnTo>
                  <a:lnTo>
                    <a:pt x="6316" y="4922"/>
                  </a:lnTo>
                  <a:lnTo>
                    <a:pt x="5934" y="4875"/>
                  </a:lnTo>
                  <a:lnTo>
                    <a:pt x="5701" y="4937"/>
                  </a:lnTo>
                  <a:lnTo>
                    <a:pt x="5358" y="5529"/>
                  </a:lnTo>
                  <a:lnTo>
                    <a:pt x="5180" y="5897"/>
                  </a:lnTo>
                  <a:lnTo>
                    <a:pt x="4926" y="5311"/>
                  </a:lnTo>
                  <a:lnTo>
                    <a:pt x="4548" y="5346"/>
                  </a:lnTo>
                  <a:lnTo>
                    <a:pt x="4352" y="5526"/>
                  </a:lnTo>
                  <a:lnTo>
                    <a:pt x="4212" y="5311"/>
                  </a:lnTo>
                  <a:lnTo>
                    <a:pt x="4104" y="4774"/>
                  </a:lnTo>
                  <a:lnTo>
                    <a:pt x="4110" y="4294"/>
                  </a:lnTo>
                  <a:lnTo>
                    <a:pt x="4217" y="4052"/>
                  </a:lnTo>
                  <a:lnTo>
                    <a:pt x="4167" y="3926"/>
                  </a:lnTo>
                  <a:cubicBezTo>
                    <a:pt x="4087" y="3893"/>
                    <a:pt x="4009" y="3857"/>
                    <a:pt x="3930" y="3823"/>
                  </a:cubicBezTo>
                  <a:lnTo>
                    <a:pt x="3854" y="3870"/>
                  </a:lnTo>
                  <a:lnTo>
                    <a:pt x="3526" y="3920"/>
                  </a:lnTo>
                  <a:lnTo>
                    <a:pt x="3375" y="3681"/>
                  </a:lnTo>
                  <a:lnTo>
                    <a:pt x="3391" y="3575"/>
                  </a:lnTo>
                  <a:cubicBezTo>
                    <a:pt x="3159" y="3460"/>
                    <a:pt x="2928" y="3343"/>
                    <a:pt x="2709" y="3215"/>
                  </a:cubicBezTo>
                  <a:cubicBezTo>
                    <a:pt x="2706" y="3213"/>
                    <a:pt x="2703" y="3212"/>
                    <a:pt x="2699" y="3209"/>
                  </a:cubicBezTo>
                  <a:lnTo>
                    <a:pt x="2697" y="3209"/>
                  </a:lnTo>
                  <a:lnTo>
                    <a:pt x="2696" y="3207"/>
                  </a:lnTo>
                  <a:cubicBezTo>
                    <a:pt x="2107" y="2861"/>
                    <a:pt x="1601" y="2488"/>
                    <a:pt x="1173" y="2093"/>
                  </a:cubicBezTo>
                  <a:close/>
                </a:path>
              </a:pathLst>
            </a:custGeom>
            <a:solidFill>
              <a:srgbClr val="F2F3F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5600">
                  <a:solidFill>
                    <a:srgbClr val="F2F3F2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438" name="Group 438"/>
          <p:cNvGrpSpPr/>
          <p:nvPr/>
        </p:nvGrpSpPr>
        <p:grpSpPr>
          <a:xfrm>
            <a:off x="9287628" y="2593440"/>
            <a:ext cx="5682119" cy="3128788"/>
            <a:chOff x="0" y="30"/>
            <a:chExt cx="5682117" cy="3128787"/>
          </a:xfrm>
        </p:grpSpPr>
        <p:sp>
          <p:nvSpPr>
            <p:cNvPr id="435" name="Shape 435"/>
            <p:cNvSpPr/>
            <p:nvPr/>
          </p:nvSpPr>
          <p:spPr>
            <a:xfrm rot="10800000">
              <a:off x="8358" y="30"/>
              <a:ext cx="5660901" cy="2439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380" fill="norm" stroke="1" extrusionOk="0">
                  <a:moveTo>
                    <a:pt x="0" y="0"/>
                  </a:moveTo>
                  <a:cubicBezTo>
                    <a:pt x="332" y="4655"/>
                    <a:pt x="1358" y="9136"/>
                    <a:pt x="3079" y="12719"/>
                  </a:cubicBezTo>
                  <a:cubicBezTo>
                    <a:pt x="7345" y="21600"/>
                    <a:pt x="14262" y="21600"/>
                    <a:pt x="18527" y="12719"/>
                  </a:cubicBezTo>
                  <a:cubicBezTo>
                    <a:pt x="20240" y="9153"/>
                    <a:pt x="21263" y="4696"/>
                    <a:pt x="21600" y="64"/>
                  </a:cubicBezTo>
                  <a:cubicBezTo>
                    <a:pt x="21539" y="110"/>
                    <a:pt x="21481" y="165"/>
                    <a:pt x="21420" y="210"/>
                  </a:cubicBezTo>
                  <a:cubicBezTo>
                    <a:pt x="20990" y="1115"/>
                    <a:pt x="20021" y="1978"/>
                    <a:pt x="18504" y="2682"/>
                  </a:cubicBezTo>
                  <a:cubicBezTo>
                    <a:pt x="14271" y="4647"/>
                    <a:pt x="7406" y="4647"/>
                    <a:pt x="3173" y="2682"/>
                  </a:cubicBezTo>
                  <a:cubicBezTo>
                    <a:pt x="1692" y="1994"/>
                    <a:pt x="731" y="1156"/>
                    <a:pt x="286" y="274"/>
                  </a:cubicBezTo>
                  <a:cubicBezTo>
                    <a:pt x="189" y="187"/>
                    <a:pt x="96" y="91"/>
                    <a:pt x="0" y="0"/>
                  </a:cubicBezTo>
                  <a:close/>
                </a:path>
              </a:pathLst>
            </a:custGeom>
            <a:solidFill>
              <a:srgbClr val="00648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56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36" name="Shape 436"/>
            <p:cNvSpPr/>
            <p:nvPr/>
          </p:nvSpPr>
          <p:spPr>
            <a:xfrm rot="10800000">
              <a:off x="-1" y="1861869"/>
              <a:ext cx="5682118" cy="1266948"/>
            </a:xfrm>
            <a:prstGeom prst="ellipse">
              <a:avLst/>
            </a:prstGeom>
            <a:solidFill>
              <a:srgbClr val="00506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56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37" name="Shape 437"/>
            <p:cNvSpPr/>
            <p:nvPr/>
          </p:nvSpPr>
          <p:spPr>
            <a:xfrm>
              <a:off x="520938" y="408078"/>
              <a:ext cx="5126609" cy="1916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14" y="0"/>
                  </a:moveTo>
                  <a:lnTo>
                    <a:pt x="15124" y="200"/>
                  </a:lnTo>
                  <a:lnTo>
                    <a:pt x="14332" y="3"/>
                  </a:lnTo>
                  <a:lnTo>
                    <a:pt x="13204" y="61"/>
                  </a:lnTo>
                  <a:lnTo>
                    <a:pt x="13206" y="643"/>
                  </a:lnTo>
                  <a:lnTo>
                    <a:pt x="12654" y="724"/>
                  </a:lnTo>
                  <a:lnTo>
                    <a:pt x="11722" y="566"/>
                  </a:lnTo>
                  <a:lnTo>
                    <a:pt x="11433" y="970"/>
                  </a:lnTo>
                  <a:cubicBezTo>
                    <a:pt x="11339" y="1052"/>
                    <a:pt x="11240" y="1117"/>
                    <a:pt x="11138" y="1161"/>
                  </a:cubicBezTo>
                  <a:cubicBezTo>
                    <a:pt x="10982" y="1228"/>
                    <a:pt x="10820" y="1247"/>
                    <a:pt x="10660" y="1216"/>
                  </a:cubicBezTo>
                  <a:lnTo>
                    <a:pt x="10322" y="1303"/>
                  </a:lnTo>
                  <a:cubicBezTo>
                    <a:pt x="10284" y="1418"/>
                    <a:pt x="10283" y="1563"/>
                    <a:pt x="10321" y="1678"/>
                  </a:cubicBezTo>
                  <a:cubicBezTo>
                    <a:pt x="10350" y="1766"/>
                    <a:pt x="10400" y="1828"/>
                    <a:pt x="10455" y="1846"/>
                  </a:cubicBezTo>
                  <a:lnTo>
                    <a:pt x="10735" y="1688"/>
                  </a:lnTo>
                  <a:lnTo>
                    <a:pt x="11308" y="1762"/>
                  </a:lnTo>
                  <a:lnTo>
                    <a:pt x="11623" y="1979"/>
                  </a:lnTo>
                  <a:lnTo>
                    <a:pt x="11449" y="2703"/>
                  </a:lnTo>
                  <a:lnTo>
                    <a:pt x="11269" y="2930"/>
                  </a:lnTo>
                  <a:lnTo>
                    <a:pt x="11797" y="3062"/>
                  </a:lnTo>
                  <a:lnTo>
                    <a:pt x="11645" y="3764"/>
                  </a:lnTo>
                  <a:lnTo>
                    <a:pt x="11120" y="4065"/>
                  </a:lnTo>
                  <a:lnTo>
                    <a:pt x="11326" y="5694"/>
                  </a:lnTo>
                  <a:lnTo>
                    <a:pt x="11774" y="5772"/>
                  </a:lnTo>
                  <a:cubicBezTo>
                    <a:pt x="11836" y="5489"/>
                    <a:pt x="11927" y="5228"/>
                    <a:pt x="12043" y="5009"/>
                  </a:cubicBezTo>
                  <a:cubicBezTo>
                    <a:pt x="12176" y="4757"/>
                    <a:pt x="12337" y="4563"/>
                    <a:pt x="12517" y="4440"/>
                  </a:cubicBezTo>
                  <a:lnTo>
                    <a:pt x="12723" y="3812"/>
                  </a:lnTo>
                  <a:lnTo>
                    <a:pt x="12948" y="3812"/>
                  </a:lnTo>
                  <a:lnTo>
                    <a:pt x="13152" y="3929"/>
                  </a:lnTo>
                  <a:lnTo>
                    <a:pt x="13302" y="3324"/>
                  </a:lnTo>
                  <a:cubicBezTo>
                    <a:pt x="13431" y="3374"/>
                    <a:pt x="13561" y="3408"/>
                    <a:pt x="13693" y="3428"/>
                  </a:cubicBezTo>
                  <a:cubicBezTo>
                    <a:pt x="13846" y="3451"/>
                    <a:pt x="14000" y="3452"/>
                    <a:pt x="14153" y="3434"/>
                  </a:cubicBezTo>
                  <a:lnTo>
                    <a:pt x="14313" y="2849"/>
                  </a:lnTo>
                  <a:lnTo>
                    <a:pt x="14585" y="2719"/>
                  </a:lnTo>
                  <a:cubicBezTo>
                    <a:pt x="14654" y="2590"/>
                    <a:pt x="14726" y="2466"/>
                    <a:pt x="14800" y="2348"/>
                  </a:cubicBezTo>
                  <a:cubicBezTo>
                    <a:pt x="14881" y="2220"/>
                    <a:pt x="14965" y="2099"/>
                    <a:pt x="15052" y="1985"/>
                  </a:cubicBezTo>
                  <a:lnTo>
                    <a:pt x="15062" y="1287"/>
                  </a:lnTo>
                  <a:lnTo>
                    <a:pt x="15284" y="647"/>
                  </a:lnTo>
                  <a:lnTo>
                    <a:pt x="15551" y="631"/>
                  </a:lnTo>
                  <a:lnTo>
                    <a:pt x="15605" y="294"/>
                  </a:lnTo>
                  <a:lnTo>
                    <a:pt x="15314" y="0"/>
                  </a:lnTo>
                  <a:close/>
                  <a:moveTo>
                    <a:pt x="10694" y="139"/>
                  </a:moveTo>
                  <a:lnTo>
                    <a:pt x="10285" y="385"/>
                  </a:lnTo>
                  <a:lnTo>
                    <a:pt x="9573" y="566"/>
                  </a:lnTo>
                  <a:lnTo>
                    <a:pt x="9301" y="268"/>
                  </a:lnTo>
                  <a:lnTo>
                    <a:pt x="8655" y="194"/>
                  </a:lnTo>
                  <a:lnTo>
                    <a:pt x="8493" y="592"/>
                  </a:lnTo>
                  <a:lnTo>
                    <a:pt x="8201" y="614"/>
                  </a:lnTo>
                  <a:lnTo>
                    <a:pt x="8170" y="1183"/>
                  </a:lnTo>
                  <a:lnTo>
                    <a:pt x="8715" y="1258"/>
                  </a:lnTo>
                  <a:lnTo>
                    <a:pt x="8959" y="1119"/>
                  </a:lnTo>
                  <a:lnTo>
                    <a:pt x="8992" y="1704"/>
                  </a:lnTo>
                  <a:lnTo>
                    <a:pt x="9305" y="1875"/>
                  </a:lnTo>
                  <a:lnTo>
                    <a:pt x="9470" y="1248"/>
                  </a:lnTo>
                  <a:lnTo>
                    <a:pt x="9926" y="799"/>
                  </a:lnTo>
                  <a:lnTo>
                    <a:pt x="10297" y="760"/>
                  </a:lnTo>
                  <a:lnTo>
                    <a:pt x="10827" y="631"/>
                  </a:lnTo>
                  <a:lnTo>
                    <a:pt x="11221" y="430"/>
                  </a:lnTo>
                  <a:lnTo>
                    <a:pt x="10694" y="139"/>
                  </a:lnTo>
                  <a:close/>
                  <a:moveTo>
                    <a:pt x="7738" y="989"/>
                  </a:moveTo>
                  <a:lnTo>
                    <a:pt x="7360" y="1044"/>
                  </a:lnTo>
                  <a:lnTo>
                    <a:pt x="6898" y="1038"/>
                  </a:lnTo>
                  <a:lnTo>
                    <a:pt x="6753" y="1533"/>
                  </a:lnTo>
                  <a:lnTo>
                    <a:pt x="6993" y="1701"/>
                  </a:lnTo>
                  <a:lnTo>
                    <a:pt x="7410" y="1319"/>
                  </a:lnTo>
                  <a:lnTo>
                    <a:pt x="7853" y="1183"/>
                  </a:lnTo>
                  <a:lnTo>
                    <a:pt x="7738" y="989"/>
                  </a:lnTo>
                  <a:close/>
                  <a:moveTo>
                    <a:pt x="7665" y="1711"/>
                  </a:moveTo>
                  <a:lnTo>
                    <a:pt x="7252" y="1785"/>
                  </a:lnTo>
                  <a:lnTo>
                    <a:pt x="7426" y="2234"/>
                  </a:lnTo>
                  <a:lnTo>
                    <a:pt x="7600" y="2196"/>
                  </a:lnTo>
                  <a:lnTo>
                    <a:pt x="7665" y="1711"/>
                  </a:lnTo>
                  <a:close/>
                  <a:moveTo>
                    <a:pt x="6469" y="1895"/>
                  </a:moveTo>
                  <a:lnTo>
                    <a:pt x="6221" y="2234"/>
                  </a:lnTo>
                  <a:lnTo>
                    <a:pt x="5508" y="2532"/>
                  </a:lnTo>
                  <a:lnTo>
                    <a:pt x="5029" y="1979"/>
                  </a:lnTo>
                  <a:lnTo>
                    <a:pt x="4509" y="2086"/>
                  </a:lnTo>
                  <a:lnTo>
                    <a:pt x="4045" y="2470"/>
                  </a:lnTo>
                  <a:lnTo>
                    <a:pt x="4405" y="2774"/>
                  </a:lnTo>
                  <a:lnTo>
                    <a:pt x="4874" y="2658"/>
                  </a:lnTo>
                  <a:lnTo>
                    <a:pt x="4959" y="3314"/>
                  </a:lnTo>
                  <a:cubicBezTo>
                    <a:pt x="5005" y="3428"/>
                    <a:pt x="5077" y="3492"/>
                    <a:pt x="5155" y="3499"/>
                  </a:cubicBezTo>
                  <a:cubicBezTo>
                    <a:pt x="5339" y="3514"/>
                    <a:pt x="5483" y="3217"/>
                    <a:pt x="5451" y="2888"/>
                  </a:cubicBezTo>
                  <a:lnTo>
                    <a:pt x="5751" y="2871"/>
                  </a:lnTo>
                  <a:lnTo>
                    <a:pt x="6000" y="3214"/>
                  </a:lnTo>
                  <a:lnTo>
                    <a:pt x="6347" y="2833"/>
                  </a:lnTo>
                  <a:lnTo>
                    <a:pt x="6469" y="1895"/>
                  </a:lnTo>
                  <a:close/>
                  <a:moveTo>
                    <a:pt x="8889" y="2063"/>
                  </a:moveTo>
                  <a:lnTo>
                    <a:pt x="8649" y="2571"/>
                  </a:lnTo>
                  <a:lnTo>
                    <a:pt x="8467" y="2723"/>
                  </a:lnTo>
                  <a:lnTo>
                    <a:pt x="8072" y="2221"/>
                  </a:lnTo>
                  <a:lnTo>
                    <a:pt x="7754" y="2406"/>
                  </a:lnTo>
                  <a:lnTo>
                    <a:pt x="7768" y="3243"/>
                  </a:lnTo>
                  <a:lnTo>
                    <a:pt x="7962" y="3466"/>
                  </a:lnTo>
                  <a:lnTo>
                    <a:pt x="7791" y="4052"/>
                  </a:lnTo>
                  <a:lnTo>
                    <a:pt x="8189" y="4284"/>
                  </a:lnTo>
                  <a:lnTo>
                    <a:pt x="8190" y="3162"/>
                  </a:lnTo>
                  <a:lnTo>
                    <a:pt x="8555" y="2988"/>
                  </a:lnTo>
                  <a:lnTo>
                    <a:pt x="8845" y="3457"/>
                  </a:lnTo>
                  <a:lnTo>
                    <a:pt x="9163" y="4294"/>
                  </a:lnTo>
                  <a:lnTo>
                    <a:pt x="9792" y="4142"/>
                  </a:lnTo>
                  <a:lnTo>
                    <a:pt x="10017" y="4262"/>
                  </a:lnTo>
                  <a:lnTo>
                    <a:pt x="9844" y="3363"/>
                  </a:lnTo>
                  <a:lnTo>
                    <a:pt x="9330" y="3101"/>
                  </a:lnTo>
                  <a:lnTo>
                    <a:pt x="9190" y="2221"/>
                  </a:lnTo>
                  <a:lnTo>
                    <a:pt x="8889" y="2063"/>
                  </a:lnTo>
                  <a:close/>
                  <a:moveTo>
                    <a:pt x="7038" y="2412"/>
                  </a:moveTo>
                  <a:lnTo>
                    <a:pt x="6930" y="3476"/>
                  </a:lnTo>
                  <a:lnTo>
                    <a:pt x="6577" y="3951"/>
                  </a:lnTo>
                  <a:lnTo>
                    <a:pt x="6065" y="4310"/>
                  </a:lnTo>
                  <a:lnTo>
                    <a:pt x="5558" y="4032"/>
                  </a:lnTo>
                  <a:lnTo>
                    <a:pt x="5300" y="3660"/>
                  </a:lnTo>
                  <a:lnTo>
                    <a:pt x="5118" y="4757"/>
                  </a:lnTo>
                  <a:lnTo>
                    <a:pt x="4785" y="4304"/>
                  </a:lnTo>
                  <a:lnTo>
                    <a:pt x="4730" y="3660"/>
                  </a:lnTo>
                  <a:lnTo>
                    <a:pt x="4377" y="3790"/>
                  </a:lnTo>
                  <a:lnTo>
                    <a:pt x="3743" y="3434"/>
                  </a:lnTo>
                  <a:lnTo>
                    <a:pt x="3194" y="3179"/>
                  </a:lnTo>
                  <a:lnTo>
                    <a:pt x="2934" y="3596"/>
                  </a:lnTo>
                  <a:lnTo>
                    <a:pt x="2568" y="3909"/>
                  </a:lnTo>
                  <a:lnTo>
                    <a:pt x="1920" y="3502"/>
                  </a:lnTo>
                  <a:lnTo>
                    <a:pt x="1750" y="3453"/>
                  </a:lnTo>
                  <a:cubicBezTo>
                    <a:pt x="1581" y="3859"/>
                    <a:pt x="1413" y="4275"/>
                    <a:pt x="1250" y="4711"/>
                  </a:cubicBezTo>
                  <a:cubicBezTo>
                    <a:pt x="1109" y="5087"/>
                    <a:pt x="974" y="5473"/>
                    <a:pt x="841" y="5862"/>
                  </a:cubicBezTo>
                  <a:lnTo>
                    <a:pt x="1071" y="5769"/>
                  </a:lnTo>
                  <a:lnTo>
                    <a:pt x="1025" y="7634"/>
                  </a:lnTo>
                  <a:lnTo>
                    <a:pt x="949" y="9432"/>
                  </a:lnTo>
                  <a:lnTo>
                    <a:pt x="326" y="10551"/>
                  </a:lnTo>
                  <a:lnTo>
                    <a:pt x="0" y="11460"/>
                  </a:lnTo>
                  <a:lnTo>
                    <a:pt x="7" y="12675"/>
                  </a:lnTo>
                  <a:lnTo>
                    <a:pt x="127" y="13329"/>
                  </a:lnTo>
                  <a:lnTo>
                    <a:pt x="138" y="14499"/>
                  </a:lnTo>
                  <a:lnTo>
                    <a:pt x="433" y="16054"/>
                  </a:lnTo>
                  <a:lnTo>
                    <a:pt x="704" y="16284"/>
                  </a:lnTo>
                  <a:lnTo>
                    <a:pt x="673" y="15763"/>
                  </a:lnTo>
                  <a:lnTo>
                    <a:pt x="400" y="14683"/>
                  </a:lnTo>
                  <a:lnTo>
                    <a:pt x="504" y="14186"/>
                  </a:lnTo>
                  <a:lnTo>
                    <a:pt x="782" y="14732"/>
                  </a:lnTo>
                  <a:lnTo>
                    <a:pt x="1089" y="15957"/>
                  </a:lnTo>
                  <a:lnTo>
                    <a:pt x="1451" y="16730"/>
                  </a:lnTo>
                  <a:lnTo>
                    <a:pt x="1429" y="17733"/>
                  </a:lnTo>
                  <a:lnTo>
                    <a:pt x="1656" y="18202"/>
                  </a:lnTo>
                  <a:cubicBezTo>
                    <a:pt x="1982" y="18045"/>
                    <a:pt x="2316" y="17903"/>
                    <a:pt x="2661" y="17768"/>
                  </a:cubicBezTo>
                  <a:lnTo>
                    <a:pt x="2531" y="17649"/>
                  </a:lnTo>
                  <a:lnTo>
                    <a:pt x="2443" y="16879"/>
                  </a:lnTo>
                  <a:lnTo>
                    <a:pt x="2546" y="15757"/>
                  </a:lnTo>
                  <a:lnTo>
                    <a:pt x="2714" y="15046"/>
                  </a:lnTo>
                  <a:lnTo>
                    <a:pt x="3139" y="14632"/>
                  </a:lnTo>
                  <a:lnTo>
                    <a:pt x="3471" y="14415"/>
                  </a:lnTo>
                  <a:lnTo>
                    <a:pt x="3589" y="14845"/>
                  </a:lnTo>
                  <a:lnTo>
                    <a:pt x="3847" y="14745"/>
                  </a:lnTo>
                  <a:lnTo>
                    <a:pt x="3931" y="14418"/>
                  </a:lnTo>
                  <a:lnTo>
                    <a:pt x="4676" y="14418"/>
                  </a:lnTo>
                  <a:lnTo>
                    <a:pt x="4837" y="14868"/>
                  </a:lnTo>
                  <a:lnTo>
                    <a:pt x="4918" y="15751"/>
                  </a:lnTo>
                  <a:lnTo>
                    <a:pt x="5086" y="16119"/>
                  </a:lnTo>
                  <a:lnTo>
                    <a:pt x="5251" y="15815"/>
                  </a:lnTo>
                  <a:lnTo>
                    <a:pt x="5196" y="14926"/>
                  </a:lnTo>
                  <a:lnTo>
                    <a:pt x="5124" y="14001"/>
                  </a:lnTo>
                  <a:cubicBezTo>
                    <a:pt x="5215" y="13863"/>
                    <a:pt x="5313" y="13744"/>
                    <a:pt x="5417" y="13639"/>
                  </a:cubicBezTo>
                  <a:cubicBezTo>
                    <a:pt x="5590" y="13465"/>
                    <a:pt x="5777" y="13339"/>
                    <a:pt x="5971" y="13270"/>
                  </a:cubicBezTo>
                  <a:lnTo>
                    <a:pt x="6141" y="12789"/>
                  </a:lnTo>
                  <a:lnTo>
                    <a:pt x="6119" y="11870"/>
                  </a:lnTo>
                  <a:lnTo>
                    <a:pt x="6438" y="11731"/>
                  </a:lnTo>
                  <a:lnTo>
                    <a:pt x="6651" y="11224"/>
                  </a:lnTo>
                  <a:lnTo>
                    <a:pt x="6986" y="11162"/>
                  </a:lnTo>
                  <a:lnTo>
                    <a:pt x="7413" y="10422"/>
                  </a:lnTo>
                  <a:lnTo>
                    <a:pt x="7819" y="9869"/>
                  </a:lnTo>
                  <a:cubicBezTo>
                    <a:pt x="7943" y="9777"/>
                    <a:pt x="8087" y="9846"/>
                    <a:pt x="8168" y="10040"/>
                  </a:cubicBezTo>
                  <a:cubicBezTo>
                    <a:pt x="8234" y="10197"/>
                    <a:pt x="8245" y="10416"/>
                    <a:pt x="8323" y="10554"/>
                  </a:cubicBezTo>
                  <a:cubicBezTo>
                    <a:pt x="8441" y="10763"/>
                    <a:pt x="8636" y="10716"/>
                    <a:pt x="8720" y="10457"/>
                  </a:cubicBezTo>
                  <a:lnTo>
                    <a:pt x="8774" y="10011"/>
                  </a:lnTo>
                  <a:lnTo>
                    <a:pt x="8548" y="9778"/>
                  </a:lnTo>
                  <a:lnTo>
                    <a:pt x="8273" y="9523"/>
                  </a:lnTo>
                  <a:lnTo>
                    <a:pt x="8089" y="8504"/>
                  </a:lnTo>
                  <a:lnTo>
                    <a:pt x="8391" y="8210"/>
                  </a:lnTo>
                  <a:lnTo>
                    <a:pt x="8917" y="8330"/>
                  </a:lnTo>
                  <a:lnTo>
                    <a:pt x="8981" y="8795"/>
                  </a:lnTo>
                  <a:lnTo>
                    <a:pt x="9455" y="8288"/>
                  </a:lnTo>
                  <a:lnTo>
                    <a:pt x="9401" y="7877"/>
                  </a:lnTo>
                  <a:lnTo>
                    <a:pt x="9594" y="7722"/>
                  </a:lnTo>
                  <a:lnTo>
                    <a:pt x="9723" y="7372"/>
                  </a:lnTo>
                  <a:lnTo>
                    <a:pt x="9486" y="7175"/>
                  </a:lnTo>
                  <a:lnTo>
                    <a:pt x="9337" y="6629"/>
                  </a:lnTo>
                  <a:lnTo>
                    <a:pt x="9359" y="5872"/>
                  </a:lnTo>
                  <a:lnTo>
                    <a:pt x="9203" y="5788"/>
                  </a:lnTo>
                  <a:lnTo>
                    <a:pt x="9022" y="6296"/>
                  </a:lnTo>
                  <a:lnTo>
                    <a:pt x="8635" y="6583"/>
                  </a:lnTo>
                  <a:lnTo>
                    <a:pt x="8549" y="6153"/>
                  </a:lnTo>
                  <a:lnTo>
                    <a:pt x="8603" y="5727"/>
                  </a:lnTo>
                  <a:lnTo>
                    <a:pt x="8377" y="5494"/>
                  </a:lnTo>
                  <a:lnTo>
                    <a:pt x="8120" y="5161"/>
                  </a:lnTo>
                  <a:lnTo>
                    <a:pt x="7889" y="5591"/>
                  </a:lnTo>
                  <a:lnTo>
                    <a:pt x="7383" y="6043"/>
                  </a:lnTo>
                  <a:lnTo>
                    <a:pt x="7728" y="6648"/>
                  </a:lnTo>
                  <a:lnTo>
                    <a:pt x="7728" y="7233"/>
                  </a:lnTo>
                  <a:lnTo>
                    <a:pt x="7331" y="7250"/>
                  </a:lnTo>
                  <a:lnTo>
                    <a:pt x="7094" y="7098"/>
                  </a:lnTo>
                  <a:lnTo>
                    <a:pt x="7049" y="7864"/>
                  </a:lnTo>
                  <a:lnTo>
                    <a:pt x="6973" y="8294"/>
                  </a:lnTo>
                  <a:lnTo>
                    <a:pt x="6748" y="8449"/>
                  </a:lnTo>
                  <a:lnTo>
                    <a:pt x="6490" y="8449"/>
                  </a:lnTo>
                  <a:lnTo>
                    <a:pt x="6350" y="7961"/>
                  </a:lnTo>
                  <a:lnTo>
                    <a:pt x="6639" y="7450"/>
                  </a:lnTo>
                  <a:lnTo>
                    <a:pt x="6360" y="7317"/>
                  </a:lnTo>
                  <a:lnTo>
                    <a:pt x="6256" y="6813"/>
                  </a:lnTo>
                  <a:lnTo>
                    <a:pt x="5933" y="6968"/>
                  </a:lnTo>
                  <a:lnTo>
                    <a:pt x="5677" y="6794"/>
                  </a:lnTo>
                  <a:lnTo>
                    <a:pt x="5615" y="6066"/>
                  </a:lnTo>
                  <a:lnTo>
                    <a:pt x="5615" y="5772"/>
                  </a:lnTo>
                  <a:lnTo>
                    <a:pt x="6246" y="5083"/>
                  </a:lnTo>
                  <a:lnTo>
                    <a:pt x="6988" y="4711"/>
                  </a:lnTo>
                  <a:lnTo>
                    <a:pt x="7042" y="4343"/>
                  </a:lnTo>
                  <a:lnTo>
                    <a:pt x="7296" y="4171"/>
                  </a:lnTo>
                  <a:lnTo>
                    <a:pt x="7402" y="3838"/>
                  </a:lnTo>
                  <a:lnTo>
                    <a:pt x="7263" y="3508"/>
                  </a:lnTo>
                  <a:lnTo>
                    <a:pt x="7038" y="2412"/>
                  </a:lnTo>
                  <a:close/>
                  <a:moveTo>
                    <a:pt x="14607" y="3980"/>
                  </a:moveTo>
                  <a:lnTo>
                    <a:pt x="14279" y="4081"/>
                  </a:lnTo>
                  <a:lnTo>
                    <a:pt x="14201" y="4543"/>
                  </a:lnTo>
                  <a:lnTo>
                    <a:pt x="14780" y="5135"/>
                  </a:lnTo>
                  <a:lnTo>
                    <a:pt x="15299" y="5361"/>
                  </a:lnTo>
                  <a:lnTo>
                    <a:pt x="15507" y="4740"/>
                  </a:lnTo>
                  <a:lnTo>
                    <a:pt x="15441" y="3980"/>
                  </a:lnTo>
                  <a:lnTo>
                    <a:pt x="14972" y="4071"/>
                  </a:lnTo>
                  <a:lnTo>
                    <a:pt x="14821" y="4284"/>
                  </a:lnTo>
                  <a:lnTo>
                    <a:pt x="14607" y="3980"/>
                  </a:lnTo>
                  <a:close/>
                  <a:moveTo>
                    <a:pt x="18207" y="4517"/>
                  </a:moveTo>
                  <a:lnTo>
                    <a:pt x="18111" y="4647"/>
                  </a:lnTo>
                  <a:lnTo>
                    <a:pt x="17851" y="5190"/>
                  </a:lnTo>
                  <a:lnTo>
                    <a:pt x="17450" y="5132"/>
                  </a:lnTo>
                  <a:cubicBezTo>
                    <a:pt x="17352" y="5394"/>
                    <a:pt x="17352" y="5736"/>
                    <a:pt x="17449" y="5998"/>
                  </a:cubicBezTo>
                  <a:cubicBezTo>
                    <a:pt x="17510" y="6165"/>
                    <a:pt x="17606" y="6281"/>
                    <a:pt x="17715" y="6318"/>
                  </a:cubicBezTo>
                  <a:lnTo>
                    <a:pt x="18201" y="5830"/>
                  </a:lnTo>
                  <a:cubicBezTo>
                    <a:pt x="18281" y="5851"/>
                    <a:pt x="18353" y="5936"/>
                    <a:pt x="18394" y="6063"/>
                  </a:cubicBezTo>
                  <a:cubicBezTo>
                    <a:pt x="18465" y="6279"/>
                    <a:pt x="18438" y="6554"/>
                    <a:pt x="18332" y="6716"/>
                  </a:cubicBezTo>
                  <a:lnTo>
                    <a:pt x="17763" y="6755"/>
                  </a:lnTo>
                  <a:cubicBezTo>
                    <a:pt x="17720" y="6847"/>
                    <a:pt x="17700" y="6968"/>
                    <a:pt x="17709" y="7088"/>
                  </a:cubicBezTo>
                  <a:cubicBezTo>
                    <a:pt x="17723" y="7295"/>
                    <a:pt x="17814" y="7461"/>
                    <a:pt x="17929" y="7486"/>
                  </a:cubicBezTo>
                  <a:cubicBezTo>
                    <a:pt x="18036" y="7403"/>
                    <a:pt x="18144" y="7320"/>
                    <a:pt x="18251" y="7240"/>
                  </a:cubicBezTo>
                  <a:cubicBezTo>
                    <a:pt x="18398" y="7130"/>
                    <a:pt x="18545" y="7020"/>
                    <a:pt x="18693" y="6913"/>
                  </a:cubicBezTo>
                  <a:lnTo>
                    <a:pt x="18766" y="6338"/>
                  </a:lnTo>
                  <a:lnTo>
                    <a:pt x="18801" y="6195"/>
                  </a:lnTo>
                  <a:cubicBezTo>
                    <a:pt x="18635" y="5691"/>
                    <a:pt x="18464" y="5193"/>
                    <a:pt x="18284" y="4711"/>
                  </a:cubicBezTo>
                  <a:cubicBezTo>
                    <a:pt x="18259" y="4644"/>
                    <a:pt x="18232" y="4584"/>
                    <a:pt x="18207" y="4517"/>
                  </a:cubicBezTo>
                  <a:close/>
                  <a:moveTo>
                    <a:pt x="16416" y="6331"/>
                  </a:moveTo>
                  <a:lnTo>
                    <a:pt x="16216" y="6347"/>
                  </a:lnTo>
                  <a:lnTo>
                    <a:pt x="16235" y="6703"/>
                  </a:lnTo>
                  <a:lnTo>
                    <a:pt x="16416" y="7059"/>
                  </a:lnTo>
                  <a:lnTo>
                    <a:pt x="16499" y="7625"/>
                  </a:lnTo>
                  <a:lnTo>
                    <a:pt x="16257" y="8045"/>
                  </a:lnTo>
                  <a:lnTo>
                    <a:pt x="16227" y="8520"/>
                  </a:lnTo>
                  <a:lnTo>
                    <a:pt x="16626" y="8446"/>
                  </a:lnTo>
                  <a:lnTo>
                    <a:pt x="16962" y="7909"/>
                  </a:lnTo>
                  <a:lnTo>
                    <a:pt x="16912" y="7411"/>
                  </a:lnTo>
                  <a:lnTo>
                    <a:pt x="16692" y="7017"/>
                  </a:lnTo>
                  <a:lnTo>
                    <a:pt x="16586" y="6658"/>
                  </a:lnTo>
                  <a:lnTo>
                    <a:pt x="16416" y="6331"/>
                  </a:lnTo>
                  <a:close/>
                  <a:moveTo>
                    <a:pt x="16017" y="7117"/>
                  </a:moveTo>
                  <a:lnTo>
                    <a:pt x="15476" y="7382"/>
                  </a:lnTo>
                  <a:lnTo>
                    <a:pt x="15384" y="7948"/>
                  </a:lnTo>
                  <a:lnTo>
                    <a:pt x="15583" y="8281"/>
                  </a:lnTo>
                  <a:lnTo>
                    <a:pt x="15866" y="8009"/>
                  </a:lnTo>
                  <a:lnTo>
                    <a:pt x="16008" y="7479"/>
                  </a:lnTo>
                  <a:lnTo>
                    <a:pt x="16017" y="7117"/>
                  </a:lnTo>
                  <a:close/>
                  <a:moveTo>
                    <a:pt x="19193" y="7440"/>
                  </a:moveTo>
                  <a:lnTo>
                    <a:pt x="18835" y="7634"/>
                  </a:lnTo>
                  <a:lnTo>
                    <a:pt x="18302" y="8158"/>
                  </a:lnTo>
                  <a:lnTo>
                    <a:pt x="17709" y="8009"/>
                  </a:lnTo>
                  <a:lnTo>
                    <a:pt x="17406" y="8229"/>
                  </a:lnTo>
                  <a:lnTo>
                    <a:pt x="16895" y="8795"/>
                  </a:lnTo>
                  <a:lnTo>
                    <a:pt x="16376" y="9099"/>
                  </a:lnTo>
                  <a:lnTo>
                    <a:pt x="16532" y="9587"/>
                  </a:lnTo>
                  <a:cubicBezTo>
                    <a:pt x="16676" y="9673"/>
                    <a:pt x="16771" y="9918"/>
                    <a:pt x="16763" y="10192"/>
                  </a:cubicBezTo>
                  <a:cubicBezTo>
                    <a:pt x="16756" y="10474"/>
                    <a:pt x="16642" y="10711"/>
                    <a:pt x="16490" y="10764"/>
                  </a:cubicBezTo>
                  <a:lnTo>
                    <a:pt x="15854" y="10528"/>
                  </a:lnTo>
                  <a:lnTo>
                    <a:pt x="15415" y="10480"/>
                  </a:lnTo>
                  <a:lnTo>
                    <a:pt x="15367" y="11198"/>
                  </a:lnTo>
                  <a:lnTo>
                    <a:pt x="15776" y="12439"/>
                  </a:lnTo>
                  <a:lnTo>
                    <a:pt x="15745" y="12675"/>
                  </a:lnTo>
                  <a:lnTo>
                    <a:pt x="16317" y="12381"/>
                  </a:lnTo>
                  <a:lnTo>
                    <a:pt x="16736" y="12245"/>
                  </a:lnTo>
                  <a:lnTo>
                    <a:pt x="16778" y="11385"/>
                  </a:lnTo>
                  <a:lnTo>
                    <a:pt x="17068" y="11172"/>
                  </a:lnTo>
                  <a:lnTo>
                    <a:pt x="17155" y="10386"/>
                  </a:lnTo>
                  <a:lnTo>
                    <a:pt x="17509" y="10309"/>
                  </a:lnTo>
                  <a:lnTo>
                    <a:pt x="17831" y="10309"/>
                  </a:lnTo>
                  <a:lnTo>
                    <a:pt x="18024" y="10836"/>
                  </a:lnTo>
                  <a:lnTo>
                    <a:pt x="18388" y="10836"/>
                  </a:lnTo>
                  <a:lnTo>
                    <a:pt x="18481" y="11363"/>
                  </a:lnTo>
                  <a:lnTo>
                    <a:pt x="18810" y="11440"/>
                  </a:lnTo>
                  <a:lnTo>
                    <a:pt x="18907" y="12161"/>
                  </a:lnTo>
                  <a:lnTo>
                    <a:pt x="18610" y="12501"/>
                  </a:lnTo>
                  <a:lnTo>
                    <a:pt x="19077" y="12578"/>
                  </a:lnTo>
                  <a:lnTo>
                    <a:pt x="19192" y="11948"/>
                  </a:lnTo>
                  <a:lnTo>
                    <a:pt x="19191" y="11401"/>
                  </a:lnTo>
                  <a:lnTo>
                    <a:pt x="18852" y="11127"/>
                  </a:lnTo>
                  <a:lnTo>
                    <a:pt x="18768" y="10697"/>
                  </a:lnTo>
                  <a:lnTo>
                    <a:pt x="18991" y="10713"/>
                  </a:lnTo>
                  <a:lnTo>
                    <a:pt x="19237" y="10926"/>
                  </a:lnTo>
                  <a:lnTo>
                    <a:pt x="19448" y="11819"/>
                  </a:lnTo>
                  <a:lnTo>
                    <a:pt x="19607" y="12511"/>
                  </a:lnTo>
                  <a:lnTo>
                    <a:pt x="19821" y="12559"/>
                  </a:lnTo>
                  <a:lnTo>
                    <a:pt x="19906" y="11686"/>
                  </a:lnTo>
                  <a:lnTo>
                    <a:pt x="20198" y="11563"/>
                  </a:lnTo>
                  <a:lnTo>
                    <a:pt x="20316" y="12071"/>
                  </a:lnTo>
                  <a:lnTo>
                    <a:pt x="20357" y="12177"/>
                  </a:lnTo>
                  <a:cubicBezTo>
                    <a:pt x="20024" y="10532"/>
                    <a:pt x="19641" y="8943"/>
                    <a:pt x="19193" y="7440"/>
                  </a:cubicBezTo>
                  <a:close/>
                  <a:moveTo>
                    <a:pt x="17756" y="12459"/>
                  </a:moveTo>
                  <a:lnTo>
                    <a:pt x="17122" y="12714"/>
                  </a:lnTo>
                  <a:lnTo>
                    <a:pt x="16526" y="13500"/>
                  </a:lnTo>
                  <a:lnTo>
                    <a:pt x="15886" y="13361"/>
                  </a:lnTo>
                  <a:lnTo>
                    <a:pt x="15328" y="13752"/>
                  </a:lnTo>
                  <a:lnTo>
                    <a:pt x="15307" y="14380"/>
                  </a:lnTo>
                  <a:lnTo>
                    <a:pt x="15299" y="15223"/>
                  </a:lnTo>
                  <a:lnTo>
                    <a:pt x="14697" y="15689"/>
                  </a:lnTo>
                  <a:lnTo>
                    <a:pt x="14347" y="16695"/>
                  </a:lnTo>
                  <a:lnTo>
                    <a:pt x="14312" y="17067"/>
                  </a:lnTo>
                  <a:cubicBezTo>
                    <a:pt x="15877" y="17437"/>
                    <a:pt x="17346" y="17996"/>
                    <a:pt x="18613" y="18751"/>
                  </a:cubicBezTo>
                  <a:cubicBezTo>
                    <a:pt x="20005" y="19582"/>
                    <a:pt x="20992" y="20561"/>
                    <a:pt x="21600" y="21600"/>
                  </a:cubicBezTo>
                  <a:cubicBezTo>
                    <a:pt x="21433" y="19192"/>
                    <a:pt x="21164" y="16829"/>
                    <a:pt x="20791" y="14554"/>
                  </a:cubicBezTo>
                  <a:lnTo>
                    <a:pt x="20525" y="14671"/>
                  </a:lnTo>
                  <a:lnTo>
                    <a:pt x="20363" y="14182"/>
                  </a:lnTo>
                  <a:lnTo>
                    <a:pt x="20018" y="14308"/>
                  </a:lnTo>
                  <a:lnTo>
                    <a:pt x="19621" y="13736"/>
                  </a:lnTo>
                  <a:lnTo>
                    <a:pt x="19579" y="14709"/>
                  </a:lnTo>
                  <a:cubicBezTo>
                    <a:pt x="19486" y="14818"/>
                    <a:pt x="19378" y="14875"/>
                    <a:pt x="19268" y="14874"/>
                  </a:cubicBezTo>
                  <a:cubicBezTo>
                    <a:pt x="19127" y="14873"/>
                    <a:pt x="18991" y="14775"/>
                    <a:pt x="18886" y="14603"/>
                  </a:cubicBezTo>
                  <a:lnTo>
                    <a:pt x="18827" y="14208"/>
                  </a:lnTo>
                  <a:lnTo>
                    <a:pt x="18375" y="14370"/>
                  </a:lnTo>
                  <a:lnTo>
                    <a:pt x="18117" y="14156"/>
                  </a:lnTo>
                  <a:lnTo>
                    <a:pt x="18214" y="12650"/>
                  </a:lnTo>
                  <a:lnTo>
                    <a:pt x="17756" y="12459"/>
                  </a:lnTo>
                  <a:close/>
                  <a:moveTo>
                    <a:pt x="3868" y="17141"/>
                  </a:moveTo>
                  <a:lnTo>
                    <a:pt x="3535" y="17257"/>
                  </a:lnTo>
                  <a:lnTo>
                    <a:pt x="3489" y="17474"/>
                  </a:lnTo>
                  <a:cubicBezTo>
                    <a:pt x="3645" y="17423"/>
                    <a:pt x="3803" y="17372"/>
                    <a:pt x="3961" y="17325"/>
                  </a:cubicBezTo>
                  <a:lnTo>
                    <a:pt x="3868" y="17141"/>
                  </a:lnTo>
                  <a:close/>
                </a:path>
              </a:pathLst>
            </a:custGeom>
            <a:solidFill>
              <a:srgbClr val="F2F3F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5600">
                  <a:solidFill>
                    <a:srgbClr val="F2F3F2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439" name="Shape 439"/>
          <p:cNvSpPr/>
          <p:nvPr/>
        </p:nvSpPr>
        <p:spPr>
          <a:xfrm>
            <a:off x="9660749" y="5889714"/>
            <a:ext cx="5033947" cy="948873"/>
          </a:xfrm>
          <a:prstGeom prst="ellipse">
            <a:avLst/>
          </a:prstGeom>
          <a:solidFill>
            <a:srgbClr val="00BDF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40" name="Shape 440"/>
          <p:cNvSpPr/>
          <p:nvPr/>
        </p:nvSpPr>
        <p:spPr>
          <a:xfrm>
            <a:off x="9993479" y="5944877"/>
            <a:ext cx="4312393" cy="769305"/>
          </a:xfrm>
          <a:prstGeom prst="ellipse">
            <a:avLst/>
          </a:prstGeom>
          <a:solidFill>
            <a:srgbClr val="3ABE9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41" name="Shape 441"/>
          <p:cNvSpPr/>
          <p:nvPr/>
        </p:nvSpPr>
        <p:spPr>
          <a:xfrm>
            <a:off x="10418701" y="5990847"/>
            <a:ext cx="3472563" cy="599851"/>
          </a:xfrm>
          <a:prstGeom prst="ellipse">
            <a:avLst/>
          </a:prstGeom>
          <a:solidFill>
            <a:srgbClr val="82981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42" name="Shape 442"/>
          <p:cNvSpPr/>
          <p:nvPr/>
        </p:nvSpPr>
        <p:spPr>
          <a:xfrm>
            <a:off x="10894759" y="6024429"/>
            <a:ext cx="2520447" cy="483655"/>
          </a:xfrm>
          <a:prstGeom prst="ellipse">
            <a:avLst/>
          </a:prstGeom>
          <a:solidFill>
            <a:srgbClr val="FF860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43" name="Shape 443"/>
          <p:cNvSpPr/>
          <p:nvPr/>
        </p:nvSpPr>
        <p:spPr>
          <a:xfrm>
            <a:off x="11162100" y="5392011"/>
            <a:ext cx="1884533" cy="1037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4" h="21181" fill="norm" stroke="1" extrusionOk="0">
                <a:moveTo>
                  <a:pt x="10530" y="0"/>
                </a:moveTo>
                <a:cubicBezTo>
                  <a:pt x="7811" y="0"/>
                  <a:pt x="5092" y="1892"/>
                  <a:pt x="3018" y="5676"/>
                </a:cubicBezTo>
                <a:cubicBezTo>
                  <a:pt x="1351" y="8715"/>
                  <a:pt x="357" y="12514"/>
                  <a:pt x="29" y="16461"/>
                </a:cubicBezTo>
                <a:cubicBezTo>
                  <a:pt x="39" y="16455"/>
                  <a:pt x="48" y="16447"/>
                  <a:pt x="58" y="16440"/>
                </a:cubicBezTo>
                <a:cubicBezTo>
                  <a:pt x="-264" y="17682"/>
                  <a:pt x="744" y="18973"/>
                  <a:pt x="3086" y="19925"/>
                </a:cubicBezTo>
                <a:cubicBezTo>
                  <a:pt x="7203" y="21600"/>
                  <a:pt x="13880" y="21600"/>
                  <a:pt x="17997" y="19925"/>
                </a:cubicBezTo>
                <a:cubicBezTo>
                  <a:pt x="20325" y="18978"/>
                  <a:pt x="21336" y="17697"/>
                  <a:pt x="21031" y="16461"/>
                </a:cubicBezTo>
                <a:cubicBezTo>
                  <a:pt x="20704" y="12514"/>
                  <a:pt x="19708" y="8715"/>
                  <a:pt x="18042" y="5676"/>
                </a:cubicBezTo>
                <a:cubicBezTo>
                  <a:pt x="15967" y="1892"/>
                  <a:pt x="13249" y="0"/>
                  <a:pt x="10530" y="0"/>
                </a:cubicBezTo>
                <a:close/>
              </a:path>
            </a:pathLst>
          </a:custGeom>
          <a:solidFill>
            <a:srgbClr val="9815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44" name="Shape 444"/>
          <p:cNvSpPr/>
          <p:nvPr/>
        </p:nvSpPr>
        <p:spPr>
          <a:xfrm>
            <a:off x="2662412" y="759801"/>
            <a:ext cx="18849676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60000"/>
              </a:lnSpc>
              <a:defRPr sz="6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后期：制作阶段</a:t>
            </a:r>
          </a:p>
        </p:txBody>
      </p:sp>
      <p:sp>
        <p:nvSpPr>
          <p:cNvPr id="445" name="Shape 445"/>
          <p:cNvSpPr/>
          <p:nvPr/>
        </p:nvSpPr>
        <p:spPr>
          <a:xfrm>
            <a:off x="2722837" y="1965399"/>
            <a:ext cx="18798877" cy="1"/>
          </a:xfrm>
          <a:prstGeom prst="line">
            <a:avLst/>
          </a:prstGeom>
          <a:ln w="25400">
            <a:solidFill>
              <a:srgbClr val="9A9A9A"/>
            </a:solidFill>
            <a:prstDash val="sysDot"/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46" name="Shape 446"/>
          <p:cNvSpPr/>
          <p:nvPr/>
        </p:nvSpPr>
        <p:spPr>
          <a:xfrm flipH="1" flipV="1">
            <a:off x="6926636" y="6080693"/>
            <a:ext cx="3379008" cy="2"/>
          </a:xfrm>
          <a:prstGeom prst="line">
            <a:avLst/>
          </a:prstGeom>
          <a:ln w="38100">
            <a:solidFill>
              <a:srgbClr val="3E4147"/>
            </a:solidFill>
            <a:custDash>
              <a:ds d="200000" sp="200000"/>
            </a:custDash>
            <a:miter lim="400000"/>
            <a:tailEnd type="oval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47" name="Shape 447"/>
          <p:cNvSpPr/>
          <p:nvPr/>
        </p:nvSpPr>
        <p:spPr>
          <a:xfrm flipH="1">
            <a:off x="8604558" y="6637641"/>
            <a:ext cx="2691217" cy="2691216"/>
          </a:xfrm>
          <a:prstGeom prst="line">
            <a:avLst/>
          </a:prstGeom>
          <a:ln w="38100">
            <a:solidFill>
              <a:srgbClr val="3E4147"/>
            </a:solidFill>
            <a:custDash>
              <a:ds d="200000" sp="200000"/>
            </a:custDash>
            <a:miter lim="400000"/>
            <a:tailEnd type="oval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48" name="Shape 448"/>
          <p:cNvSpPr/>
          <p:nvPr/>
        </p:nvSpPr>
        <p:spPr>
          <a:xfrm>
            <a:off x="12203645" y="6076923"/>
            <a:ext cx="5605916" cy="1"/>
          </a:xfrm>
          <a:prstGeom prst="line">
            <a:avLst/>
          </a:prstGeom>
          <a:ln w="38100">
            <a:solidFill>
              <a:srgbClr val="3E4147"/>
            </a:solidFill>
            <a:custDash>
              <a:ds d="200000" sp="200000"/>
            </a:custDash>
            <a:miter lim="400000"/>
            <a:tailEnd type="oval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49" name="Shape 449"/>
          <p:cNvSpPr/>
          <p:nvPr/>
        </p:nvSpPr>
        <p:spPr>
          <a:xfrm>
            <a:off x="12166002" y="6547365"/>
            <a:ext cx="3" cy="2688371"/>
          </a:xfrm>
          <a:prstGeom prst="line">
            <a:avLst/>
          </a:prstGeom>
          <a:ln w="38100">
            <a:solidFill>
              <a:srgbClr val="3E4147"/>
            </a:solidFill>
            <a:custDash>
              <a:ds d="200000" sp="200000"/>
            </a:custDash>
            <a:miter lim="400000"/>
            <a:tailEnd type="oval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50" name="Shape 450"/>
          <p:cNvSpPr/>
          <p:nvPr/>
        </p:nvSpPr>
        <p:spPr>
          <a:xfrm>
            <a:off x="12799011" y="6447089"/>
            <a:ext cx="2881768" cy="2881767"/>
          </a:xfrm>
          <a:prstGeom prst="line">
            <a:avLst/>
          </a:prstGeom>
          <a:ln w="38100">
            <a:solidFill>
              <a:srgbClr val="3E4147"/>
            </a:solidFill>
            <a:custDash>
              <a:ds d="200000" sp="200000"/>
            </a:custDash>
            <a:miter lim="400000"/>
            <a:tailEnd type="oval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51" name="Shape 451"/>
          <p:cNvSpPr/>
          <p:nvPr/>
        </p:nvSpPr>
        <p:spPr>
          <a:xfrm>
            <a:off x="3620053" y="5642724"/>
            <a:ext cx="3125113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160000"/>
              </a:lnSpc>
              <a:defRPr b="0" sz="4000">
                <a:latin typeface="+mj-lt"/>
                <a:ea typeface="+mj-ea"/>
                <a:cs typeface="+mj-cs"/>
                <a:sym typeface="Helvetica"/>
              </a:defRPr>
            </a:pPr>
            <a:r>
              <a:t>PPT</a:t>
            </a:r>
            <a:r>
              <a:t>设计</a:t>
            </a:r>
          </a:p>
        </p:txBody>
      </p:sp>
      <p:sp>
        <p:nvSpPr>
          <p:cNvPr id="452" name="Shape 452"/>
          <p:cNvSpPr/>
          <p:nvPr/>
        </p:nvSpPr>
        <p:spPr>
          <a:xfrm>
            <a:off x="17828610" y="5615322"/>
            <a:ext cx="349179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60000"/>
              </a:lnSpc>
              <a:defRPr sz="4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视频剪辑</a:t>
            </a:r>
          </a:p>
        </p:txBody>
      </p:sp>
      <p:sp>
        <p:nvSpPr>
          <p:cNvPr id="453" name="Shape 453"/>
          <p:cNvSpPr/>
          <p:nvPr/>
        </p:nvSpPr>
        <p:spPr>
          <a:xfrm>
            <a:off x="15022741" y="9664265"/>
            <a:ext cx="341661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60000"/>
              </a:lnSpc>
              <a:defRPr sz="4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亮点添加</a:t>
            </a:r>
          </a:p>
        </p:txBody>
      </p:sp>
      <p:sp>
        <p:nvSpPr>
          <p:cNvPr id="454" name="Shape 454"/>
          <p:cNvSpPr/>
          <p:nvPr/>
        </p:nvSpPr>
        <p:spPr>
          <a:xfrm>
            <a:off x="5454910" y="9569856"/>
            <a:ext cx="383272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60000"/>
              </a:lnSpc>
              <a:defRPr sz="4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音画合成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Class="entr" nodeType="after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Class="entr" nodeType="after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Class="entr" nodeType="after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Class="entr" nodeType="after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Class="entr" nodeType="after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Class="entr" nodeType="after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Class="entr" nodeType="after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Class="entr" nodeType="afterEffect" presetSubtype="4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Class="entr" nodeType="afterEffect" presetSubtype="4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Class="entr" nodeType="afterEffect" presetSubtype="4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Class="entr" nodeType="afterEffect" presetSubtype="4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Class="entr" nodeType="afterEffect" presetSubtype="4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Class="entr" nodeType="afterEffect" presetSubtype="4" presetID="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Class="entr" nodeType="afterEffect" presetSubtype="4" presetID="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Class="entr" nodeType="afterEffect" presetSubtype="4" presetID="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Class="entr" nodeType="afterEffect" presetSubtype="4" presetID="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Class="entr" nodeType="afterEffect" presetSubtype="4" presetID="2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0" grpId="3"/>
      <p:bldP build="whole" bldLvl="1" animBg="1" rev="0" advAuto="0" spid="449" grpId="14"/>
      <p:bldP build="whole" bldLvl="1" animBg="1" rev="0" advAuto="0" spid="428" grpId="20"/>
      <p:bldP build="whole" bldLvl="1" animBg="1" rev="0" advAuto="0" spid="448" grpId="13"/>
      <p:bldP build="whole" bldLvl="1" animBg="1" rev="0" advAuto="0" spid="444" grpId="1"/>
      <p:bldP build="whole" bldLvl="1" animBg="1" rev="0" advAuto="0" spid="450" grpId="15"/>
      <p:bldP build="whole" bldLvl="1" animBg="1" rev="0" advAuto="0" spid="453" grpId="18"/>
      <p:bldP build="whole" bldLvl="1" animBg="1" rev="0" advAuto="0" spid="439" grpId="6"/>
      <p:bldP build="whole" bldLvl="1" animBg="1" rev="0" advAuto="0" spid="438" grpId="5"/>
      <p:bldP build="whole" bldLvl="1" animBg="1" rev="0" advAuto="0" spid="434" grpId="4"/>
      <p:bldP build="whole" bldLvl="1" animBg="1" rev="0" advAuto="0" spid="429" grpId="2"/>
      <p:bldP build="whole" bldLvl="1" animBg="1" rev="0" advAuto="0" spid="447" grpId="12"/>
      <p:bldP build="whole" bldLvl="1" animBg="1" rev="0" advAuto="0" spid="442" grpId="9"/>
      <p:bldP build="whole" bldLvl="1" animBg="1" rev="0" advAuto="0" spid="440" grpId="7"/>
      <p:bldP build="whole" bldLvl="1" animBg="1" rev="0" advAuto="0" spid="441" grpId="8"/>
      <p:bldP build="whole" bldLvl="1" animBg="1" rev="0" advAuto="0" spid="443" grpId="10"/>
      <p:bldP build="whole" bldLvl="1" animBg="1" rev="0" advAuto="0" spid="446" grpId="11"/>
      <p:bldP build="whole" bldLvl="1" animBg="1" rev="0" advAuto="0" spid="452" grpId="17"/>
      <p:bldP build="whole" bldLvl="1" animBg="1" rev="0" advAuto="0" spid="454" grpId="19"/>
      <p:bldP build="whole" bldLvl="1" animBg="1" rev="0" advAuto="0" spid="451" grpId="16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/>
        </p:nvSpPr>
        <p:spPr>
          <a:xfrm>
            <a:off x="-1" y="-29635"/>
            <a:ext cx="1747029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57" name="Shape 457"/>
          <p:cNvSpPr/>
          <p:nvPr/>
        </p:nvSpPr>
        <p:spPr>
          <a:xfrm>
            <a:off x="1747025" y="-29635"/>
            <a:ext cx="1747029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58" name="Shape 458"/>
          <p:cNvSpPr/>
          <p:nvPr/>
        </p:nvSpPr>
        <p:spPr>
          <a:xfrm>
            <a:off x="3478350" y="-29635"/>
            <a:ext cx="1747028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59" name="Shape 459"/>
          <p:cNvSpPr/>
          <p:nvPr/>
        </p:nvSpPr>
        <p:spPr>
          <a:xfrm>
            <a:off x="5225377" y="-29635"/>
            <a:ext cx="1747029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60" name="Shape 460"/>
          <p:cNvSpPr/>
          <p:nvPr/>
        </p:nvSpPr>
        <p:spPr>
          <a:xfrm>
            <a:off x="6968521" y="-29635"/>
            <a:ext cx="1747029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61" name="Shape 461"/>
          <p:cNvSpPr/>
          <p:nvPr/>
        </p:nvSpPr>
        <p:spPr>
          <a:xfrm>
            <a:off x="8715547" y="-29635"/>
            <a:ext cx="1747029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62" name="Shape 462"/>
          <p:cNvSpPr/>
          <p:nvPr/>
        </p:nvSpPr>
        <p:spPr>
          <a:xfrm>
            <a:off x="10446873" y="-29635"/>
            <a:ext cx="1747028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63" name="Shape 463"/>
          <p:cNvSpPr/>
          <p:nvPr/>
        </p:nvSpPr>
        <p:spPr>
          <a:xfrm>
            <a:off x="12193899" y="-29635"/>
            <a:ext cx="1747029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64" name="Shape 464"/>
          <p:cNvSpPr/>
          <p:nvPr/>
        </p:nvSpPr>
        <p:spPr>
          <a:xfrm>
            <a:off x="13937042" y="-29635"/>
            <a:ext cx="1747029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65" name="Shape 465"/>
          <p:cNvSpPr/>
          <p:nvPr/>
        </p:nvSpPr>
        <p:spPr>
          <a:xfrm>
            <a:off x="15672251" y="-29635"/>
            <a:ext cx="1747028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66" name="Shape 466"/>
          <p:cNvSpPr/>
          <p:nvPr/>
        </p:nvSpPr>
        <p:spPr>
          <a:xfrm>
            <a:off x="17419276" y="-29635"/>
            <a:ext cx="1747029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67" name="Shape 467"/>
          <p:cNvSpPr/>
          <p:nvPr/>
        </p:nvSpPr>
        <p:spPr>
          <a:xfrm>
            <a:off x="19153595" y="-29635"/>
            <a:ext cx="1747029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68" name="Shape 468"/>
          <p:cNvSpPr/>
          <p:nvPr/>
        </p:nvSpPr>
        <p:spPr>
          <a:xfrm>
            <a:off x="20896741" y="-29635"/>
            <a:ext cx="1747028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69" name="Shape 469"/>
          <p:cNvSpPr/>
          <p:nvPr/>
        </p:nvSpPr>
        <p:spPr>
          <a:xfrm>
            <a:off x="-1" y="1707717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70" name="Shape 470"/>
          <p:cNvSpPr/>
          <p:nvPr/>
        </p:nvSpPr>
        <p:spPr>
          <a:xfrm>
            <a:off x="1737349" y="1707717"/>
            <a:ext cx="1747030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71" name="Shape 471"/>
          <p:cNvSpPr/>
          <p:nvPr/>
        </p:nvSpPr>
        <p:spPr>
          <a:xfrm>
            <a:off x="3478350" y="1707717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72" name="Shape 472"/>
          <p:cNvSpPr/>
          <p:nvPr/>
        </p:nvSpPr>
        <p:spPr>
          <a:xfrm>
            <a:off x="5223435" y="1707717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73" name="Shape 473"/>
          <p:cNvSpPr/>
          <p:nvPr/>
        </p:nvSpPr>
        <p:spPr>
          <a:xfrm>
            <a:off x="6969491" y="1707717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74" name="Shape 474"/>
          <p:cNvSpPr/>
          <p:nvPr/>
        </p:nvSpPr>
        <p:spPr>
          <a:xfrm>
            <a:off x="8706842" y="1707717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75" name="Shape 475"/>
          <p:cNvSpPr/>
          <p:nvPr/>
        </p:nvSpPr>
        <p:spPr>
          <a:xfrm>
            <a:off x="10447842" y="1707717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76" name="Shape 476"/>
          <p:cNvSpPr/>
          <p:nvPr/>
        </p:nvSpPr>
        <p:spPr>
          <a:xfrm>
            <a:off x="12192928" y="1707717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77" name="Shape 477"/>
          <p:cNvSpPr/>
          <p:nvPr/>
        </p:nvSpPr>
        <p:spPr>
          <a:xfrm>
            <a:off x="13934631" y="1707717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78" name="Shape 478"/>
          <p:cNvSpPr/>
          <p:nvPr/>
        </p:nvSpPr>
        <p:spPr>
          <a:xfrm>
            <a:off x="15676336" y="1707717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79" name="Shape 479"/>
          <p:cNvSpPr/>
          <p:nvPr/>
        </p:nvSpPr>
        <p:spPr>
          <a:xfrm>
            <a:off x="17417335" y="1707717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80" name="Shape 480"/>
          <p:cNvSpPr/>
          <p:nvPr/>
        </p:nvSpPr>
        <p:spPr>
          <a:xfrm>
            <a:off x="19161532" y="1707717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81" name="Shape 481"/>
          <p:cNvSpPr/>
          <p:nvPr/>
        </p:nvSpPr>
        <p:spPr>
          <a:xfrm>
            <a:off x="20895769" y="1707717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82" name="Shape 482"/>
          <p:cNvSpPr/>
          <p:nvPr/>
        </p:nvSpPr>
        <p:spPr>
          <a:xfrm>
            <a:off x="-1" y="3433248"/>
            <a:ext cx="1747029" cy="17470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83" name="Shape 483"/>
          <p:cNvSpPr/>
          <p:nvPr/>
        </p:nvSpPr>
        <p:spPr>
          <a:xfrm>
            <a:off x="1747025" y="3433248"/>
            <a:ext cx="1747029" cy="17470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84" name="Shape 484"/>
          <p:cNvSpPr/>
          <p:nvPr/>
        </p:nvSpPr>
        <p:spPr>
          <a:xfrm>
            <a:off x="3478350" y="3433248"/>
            <a:ext cx="1747028" cy="17470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85" name="Shape 485"/>
          <p:cNvSpPr/>
          <p:nvPr/>
        </p:nvSpPr>
        <p:spPr>
          <a:xfrm>
            <a:off x="5225377" y="3433248"/>
            <a:ext cx="1747029" cy="17470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86" name="Shape 486"/>
          <p:cNvSpPr/>
          <p:nvPr/>
        </p:nvSpPr>
        <p:spPr>
          <a:xfrm>
            <a:off x="6968521" y="3433248"/>
            <a:ext cx="1747029" cy="17470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87" name="Shape 487"/>
          <p:cNvSpPr/>
          <p:nvPr/>
        </p:nvSpPr>
        <p:spPr>
          <a:xfrm>
            <a:off x="8715547" y="3433248"/>
            <a:ext cx="1747029" cy="17470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88" name="Shape 488"/>
          <p:cNvSpPr/>
          <p:nvPr/>
        </p:nvSpPr>
        <p:spPr>
          <a:xfrm>
            <a:off x="10446873" y="3433248"/>
            <a:ext cx="1747028" cy="17470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89" name="Shape 489"/>
          <p:cNvSpPr/>
          <p:nvPr/>
        </p:nvSpPr>
        <p:spPr>
          <a:xfrm>
            <a:off x="12193899" y="3433248"/>
            <a:ext cx="1747029" cy="17470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90" name="Shape 490"/>
          <p:cNvSpPr/>
          <p:nvPr/>
        </p:nvSpPr>
        <p:spPr>
          <a:xfrm>
            <a:off x="13937042" y="3433248"/>
            <a:ext cx="1747029" cy="17470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91" name="Shape 491"/>
          <p:cNvSpPr/>
          <p:nvPr/>
        </p:nvSpPr>
        <p:spPr>
          <a:xfrm>
            <a:off x="15672251" y="3433248"/>
            <a:ext cx="1747028" cy="17470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92" name="Shape 492"/>
          <p:cNvSpPr/>
          <p:nvPr/>
        </p:nvSpPr>
        <p:spPr>
          <a:xfrm>
            <a:off x="17419276" y="3433248"/>
            <a:ext cx="1747029" cy="17470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93" name="Shape 493"/>
          <p:cNvSpPr/>
          <p:nvPr/>
        </p:nvSpPr>
        <p:spPr>
          <a:xfrm>
            <a:off x="19153595" y="3433248"/>
            <a:ext cx="1747029" cy="17470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94" name="Shape 494"/>
          <p:cNvSpPr/>
          <p:nvPr/>
        </p:nvSpPr>
        <p:spPr>
          <a:xfrm>
            <a:off x="20896741" y="3433248"/>
            <a:ext cx="1747028" cy="17470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95" name="Shape 495"/>
          <p:cNvSpPr/>
          <p:nvPr/>
        </p:nvSpPr>
        <p:spPr>
          <a:xfrm>
            <a:off x="-1" y="5170601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96" name="Shape 496"/>
          <p:cNvSpPr/>
          <p:nvPr/>
        </p:nvSpPr>
        <p:spPr>
          <a:xfrm>
            <a:off x="1737349" y="5170601"/>
            <a:ext cx="1747030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97" name="Shape 497"/>
          <p:cNvSpPr/>
          <p:nvPr/>
        </p:nvSpPr>
        <p:spPr>
          <a:xfrm>
            <a:off x="3478350" y="5170601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98" name="Shape 498"/>
          <p:cNvSpPr/>
          <p:nvPr/>
        </p:nvSpPr>
        <p:spPr>
          <a:xfrm>
            <a:off x="5223435" y="5170601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99" name="Shape 499"/>
          <p:cNvSpPr/>
          <p:nvPr/>
        </p:nvSpPr>
        <p:spPr>
          <a:xfrm>
            <a:off x="6969491" y="5170601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00" name="Shape 500"/>
          <p:cNvSpPr/>
          <p:nvPr/>
        </p:nvSpPr>
        <p:spPr>
          <a:xfrm>
            <a:off x="8706842" y="5170601"/>
            <a:ext cx="1747030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01" name="Shape 501"/>
          <p:cNvSpPr/>
          <p:nvPr/>
        </p:nvSpPr>
        <p:spPr>
          <a:xfrm>
            <a:off x="10447842" y="5170601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02" name="Shape 502"/>
          <p:cNvSpPr/>
          <p:nvPr/>
        </p:nvSpPr>
        <p:spPr>
          <a:xfrm>
            <a:off x="12192928" y="5170601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03" name="Shape 503"/>
          <p:cNvSpPr/>
          <p:nvPr/>
        </p:nvSpPr>
        <p:spPr>
          <a:xfrm>
            <a:off x="13934633" y="5170601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04" name="Shape 504"/>
          <p:cNvSpPr/>
          <p:nvPr/>
        </p:nvSpPr>
        <p:spPr>
          <a:xfrm>
            <a:off x="15676336" y="5170601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05" name="Shape 505"/>
          <p:cNvSpPr/>
          <p:nvPr/>
        </p:nvSpPr>
        <p:spPr>
          <a:xfrm>
            <a:off x="17417335" y="5170601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06" name="Shape 506"/>
          <p:cNvSpPr/>
          <p:nvPr/>
        </p:nvSpPr>
        <p:spPr>
          <a:xfrm>
            <a:off x="19161532" y="5170601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07" name="Shape 507"/>
          <p:cNvSpPr/>
          <p:nvPr/>
        </p:nvSpPr>
        <p:spPr>
          <a:xfrm>
            <a:off x="20895771" y="5170601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08" name="Shape 508"/>
          <p:cNvSpPr/>
          <p:nvPr/>
        </p:nvSpPr>
        <p:spPr>
          <a:xfrm>
            <a:off x="-1" y="6896133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09" name="Shape 509"/>
          <p:cNvSpPr/>
          <p:nvPr/>
        </p:nvSpPr>
        <p:spPr>
          <a:xfrm>
            <a:off x="1747025" y="6896133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10" name="Shape 510"/>
          <p:cNvSpPr/>
          <p:nvPr/>
        </p:nvSpPr>
        <p:spPr>
          <a:xfrm>
            <a:off x="3478350" y="6896133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11" name="Shape 511"/>
          <p:cNvSpPr/>
          <p:nvPr/>
        </p:nvSpPr>
        <p:spPr>
          <a:xfrm>
            <a:off x="5225377" y="6896133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12" name="Shape 512"/>
          <p:cNvSpPr/>
          <p:nvPr/>
        </p:nvSpPr>
        <p:spPr>
          <a:xfrm>
            <a:off x="6968521" y="6896133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13" name="Shape 513"/>
          <p:cNvSpPr/>
          <p:nvPr/>
        </p:nvSpPr>
        <p:spPr>
          <a:xfrm>
            <a:off x="8715547" y="6896133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14" name="Shape 514"/>
          <p:cNvSpPr/>
          <p:nvPr/>
        </p:nvSpPr>
        <p:spPr>
          <a:xfrm>
            <a:off x="10446873" y="6896133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15" name="Shape 515"/>
          <p:cNvSpPr/>
          <p:nvPr/>
        </p:nvSpPr>
        <p:spPr>
          <a:xfrm>
            <a:off x="12193899" y="6896133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16" name="Shape 516"/>
          <p:cNvSpPr/>
          <p:nvPr/>
        </p:nvSpPr>
        <p:spPr>
          <a:xfrm>
            <a:off x="13937042" y="6896133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17" name="Shape 517"/>
          <p:cNvSpPr/>
          <p:nvPr/>
        </p:nvSpPr>
        <p:spPr>
          <a:xfrm>
            <a:off x="15672251" y="6896133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18" name="Shape 518"/>
          <p:cNvSpPr/>
          <p:nvPr/>
        </p:nvSpPr>
        <p:spPr>
          <a:xfrm>
            <a:off x="17419276" y="6896133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19" name="Shape 519"/>
          <p:cNvSpPr/>
          <p:nvPr/>
        </p:nvSpPr>
        <p:spPr>
          <a:xfrm>
            <a:off x="19153595" y="6896133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20" name="Shape 520"/>
          <p:cNvSpPr/>
          <p:nvPr/>
        </p:nvSpPr>
        <p:spPr>
          <a:xfrm>
            <a:off x="20896741" y="6896133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21" name="Shape 521"/>
          <p:cNvSpPr/>
          <p:nvPr/>
        </p:nvSpPr>
        <p:spPr>
          <a:xfrm>
            <a:off x="-1" y="8633483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22" name="Shape 522"/>
          <p:cNvSpPr/>
          <p:nvPr/>
        </p:nvSpPr>
        <p:spPr>
          <a:xfrm>
            <a:off x="1737349" y="8633483"/>
            <a:ext cx="1747030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23" name="Shape 523"/>
          <p:cNvSpPr/>
          <p:nvPr/>
        </p:nvSpPr>
        <p:spPr>
          <a:xfrm>
            <a:off x="3478350" y="8633483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24" name="Shape 524"/>
          <p:cNvSpPr/>
          <p:nvPr/>
        </p:nvSpPr>
        <p:spPr>
          <a:xfrm>
            <a:off x="5223435" y="8633483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25" name="Shape 525"/>
          <p:cNvSpPr/>
          <p:nvPr/>
        </p:nvSpPr>
        <p:spPr>
          <a:xfrm>
            <a:off x="6969491" y="8633483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26" name="Shape 526"/>
          <p:cNvSpPr/>
          <p:nvPr/>
        </p:nvSpPr>
        <p:spPr>
          <a:xfrm>
            <a:off x="8706842" y="8633483"/>
            <a:ext cx="1747030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27" name="Shape 527"/>
          <p:cNvSpPr/>
          <p:nvPr/>
        </p:nvSpPr>
        <p:spPr>
          <a:xfrm>
            <a:off x="10447842" y="8633483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28" name="Shape 528"/>
          <p:cNvSpPr/>
          <p:nvPr/>
        </p:nvSpPr>
        <p:spPr>
          <a:xfrm>
            <a:off x="12192928" y="8633483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29" name="Shape 529"/>
          <p:cNvSpPr/>
          <p:nvPr/>
        </p:nvSpPr>
        <p:spPr>
          <a:xfrm>
            <a:off x="13934633" y="8633483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30" name="Shape 530"/>
          <p:cNvSpPr/>
          <p:nvPr/>
        </p:nvSpPr>
        <p:spPr>
          <a:xfrm>
            <a:off x="15676336" y="8633483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31" name="Shape 531"/>
          <p:cNvSpPr/>
          <p:nvPr/>
        </p:nvSpPr>
        <p:spPr>
          <a:xfrm>
            <a:off x="17417335" y="8633483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32" name="Shape 532"/>
          <p:cNvSpPr/>
          <p:nvPr/>
        </p:nvSpPr>
        <p:spPr>
          <a:xfrm>
            <a:off x="19161532" y="8633483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33" name="Shape 533"/>
          <p:cNvSpPr/>
          <p:nvPr/>
        </p:nvSpPr>
        <p:spPr>
          <a:xfrm>
            <a:off x="20895771" y="8633483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34" name="Shape 534"/>
          <p:cNvSpPr/>
          <p:nvPr/>
        </p:nvSpPr>
        <p:spPr>
          <a:xfrm>
            <a:off x="-1" y="10359015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35" name="Shape 535"/>
          <p:cNvSpPr/>
          <p:nvPr/>
        </p:nvSpPr>
        <p:spPr>
          <a:xfrm>
            <a:off x="1747025" y="10359015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36" name="Shape 536"/>
          <p:cNvSpPr/>
          <p:nvPr/>
        </p:nvSpPr>
        <p:spPr>
          <a:xfrm>
            <a:off x="3478350" y="10359015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37" name="Shape 537"/>
          <p:cNvSpPr/>
          <p:nvPr/>
        </p:nvSpPr>
        <p:spPr>
          <a:xfrm>
            <a:off x="5225377" y="10359015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38" name="Shape 538"/>
          <p:cNvSpPr/>
          <p:nvPr/>
        </p:nvSpPr>
        <p:spPr>
          <a:xfrm>
            <a:off x="6968521" y="10359015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39" name="Shape 539"/>
          <p:cNvSpPr/>
          <p:nvPr/>
        </p:nvSpPr>
        <p:spPr>
          <a:xfrm>
            <a:off x="8715547" y="10359015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40" name="Shape 540"/>
          <p:cNvSpPr/>
          <p:nvPr/>
        </p:nvSpPr>
        <p:spPr>
          <a:xfrm>
            <a:off x="10446873" y="10359015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41" name="Shape 541"/>
          <p:cNvSpPr/>
          <p:nvPr/>
        </p:nvSpPr>
        <p:spPr>
          <a:xfrm>
            <a:off x="12193899" y="10359015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42" name="Shape 542"/>
          <p:cNvSpPr/>
          <p:nvPr/>
        </p:nvSpPr>
        <p:spPr>
          <a:xfrm>
            <a:off x="13937042" y="10359015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43" name="Shape 543"/>
          <p:cNvSpPr/>
          <p:nvPr/>
        </p:nvSpPr>
        <p:spPr>
          <a:xfrm>
            <a:off x="15672251" y="10359015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44" name="Shape 544"/>
          <p:cNvSpPr/>
          <p:nvPr/>
        </p:nvSpPr>
        <p:spPr>
          <a:xfrm>
            <a:off x="17418831" y="10359015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45" name="Shape 545"/>
          <p:cNvSpPr/>
          <p:nvPr/>
        </p:nvSpPr>
        <p:spPr>
          <a:xfrm>
            <a:off x="19153595" y="10359015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46" name="Shape 546"/>
          <p:cNvSpPr/>
          <p:nvPr/>
        </p:nvSpPr>
        <p:spPr>
          <a:xfrm>
            <a:off x="20896741" y="10359015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47" name="Shape 547"/>
          <p:cNvSpPr/>
          <p:nvPr/>
        </p:nvSpPr>
        <p:spPr>
          <a:xfrm>
            <a:off x="-1" y="12096367"/>
            <a:ext cx="1747029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48" name="Shape 548"/>
          <p:cNvSpPr/>
          <p:nvPr/>
        </p:nvSpPr>
        <p:spPr>
          <a:xfrm>
            <a:off x="1737349" y="12096367"/>
            <a:ext cx="1747030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49" name="Shape 549"/>
          <p:cNvSpPr/>
          <p:nvPr/>
        </p:nvSpPr>
        <p:spPr>
          <a:xfrm>
            <a:off x="3478350" y="12096367"/>
            <a:ext cx="1747028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50" name="Shape 550"/>
          <p:cNvSpPr/>
          <p:nvPr/>
        </p:nvSpPr>
        <p:spPr>
          <a:xfrm>
            <a:off x="5223435" y="12096367"/>
            <a:ext cx="1747028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51" name="Shape 551"/>
          <p:cNvSpPr/>
          <p:nvPr/>
        </p:nvSpPr>
        <p:spPr>
          <a:xfrm>
            <a:off x="6969491" y="12096367"/>
            <a:ext cx="1747028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52" name="Shape 552"/>
          <p:cNvSpPr/>
          <p:nvPr/>
        </p:nvSpPr>
        <p:spPr>
          <a:xfrm>
            <a:off x="8706842" y="12096367"/>
            <a:ext cx="1747030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53" name="Shape 553"/>
          <p:cNvSpPr/>
          <p:nvPr/>
        </p:nvSpPr>
        <p:spPr>
          <a:xfrm>
            <a:off x="10447842" y="12096367"/>
            <a:ext cx="1747028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54" name="Shape 554"/>
          <p:cNvSpPr/>
          <p:nvPr/>
        </p:nvSpPr>
        <p:spPr>
          <a:xfrm>
            <a:off x="12192928" y="12096367"/>
            <a:ext cx="1747028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55" name="Shape 555"/>
          <p:cNvSpPr/>
          <p:nvPr/>
        </p:nvSpPr>
        <p:spPr>
          <a:xfrm>
            <a:off x="13934633" y="12096367"/>
            <a:ext cx="1747028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56" name="Shape 556"/>
          <p:cNvSpPr/>
          <p:nvPr/>
        </p:nvSpPr>
        <p:spPr>
          <a:xfrm>
            <a:off x="15676336" y="12096367"/>
            <a:ext cx="1747028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57" name="Shape 557"/>
          <p:cNvSpPr/>
          <p:nvPr/>
        </p:nvSpPr>
        <p:spPr>
          <a:xfrm>
            <a:off x="17417335" y="12096367"/>
            <a:ext cx="1747028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58" name="Shape 558"/>
          <p:cNvSpPr/>
          <p:nvPr/>
        </p:nvSpPr>
        <p:spPr>
          <a:xfrm>
            <a:off x="19161532" y="12096367"/>
            <a:ext cx="1747029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59" name="Shape 559"/>
          <p:cNvSpPr/>
          <p:nvPr/>
        </p:nvSpPr>
        <p:spPr>
          <a:xfrm>
            <a:off x="20895771" y="12096367"/>
            <a:ext cx="1747028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60" name="Shape 560"/>
          <p:cNvSpPr/>
          <p:nvPr/>
        </p:nvSpPr>
        <p:spPr>
          <a:xfrm>
            <a:off x="22629037" y="-29635"/>
            <a:ext cx="1747028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61" name="Shape 561"/>
          <p:cNvSpPr/>
          <p:nvPr/>
        </p:nvSpPr>
        <p:spPr>
          <a:xfrm>
            <a:off x="22636973" y="1707717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62" name="Shape 562"/>
          <p:cNvSpPr/>
          <p:nvPr/>
        </p:nvSpPr>
        <p:spPr>
          <a:xfrm>
            <a:off x="22629037" y="3433250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63" name="Shape 563"/>
          <p:cNvSpPr/>
          <p:nvPr/>
        </p:nvSpPr>
        <p:spPr>
          <a:xfrm>
            <a:off x="22636973" y="5170601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64" name="Shape 564"/>
          <p:cNvSpPr/>
          <p:nvPr/>
        </p:nvSpPr>
        <p:spPr>
          <a:xfrm>
            <a:off x="22629037" y="6896133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65" name="Shape 565"/>
          <p:cNvSpPr/>
          <p:nvPr/>
        </p:nvSpPr>
        <p:spPr>
          <a:xfrm>
            <a:off x="22636973" y="8633483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66" name="Shape 566"/>
          <p:cNvSpPr/>
          <p:nvPr/>
        </p:nvSpPr>
        <p:spPr>
          <a:xfrm>
            <a:off x="22629037" y="10359015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67" name="Shape 567"/>
          <p:cNvSpPr/>
          <p:nvPr/>
        </p:nvSpPr>
        <p:spPr>
          <a:xfrm>
            <a:off x="22636973" y="12096367"/>
            <a:ext cx="1747028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68" name="Shape 568"/>
          <p:cNvSpPr/>
          <p:nvPr/>
        </p:nvSpPr>
        <p:spPr>
          <a:xfrm>
            <a:off x="-518437" y="-269696"/>
            <a:ext cx="25185293" cy="144141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1" y="0"/>
                </a:moveTo>
                <a:lnTo>
                  <a:pt x="0" y="21600"/>
                </a:lnTo>
                <a:lnTo>
                  <a:pt x="7503" y="14097"/>
                </a:lnTo>
                <a:lnTo>
                  <a:pt x="7503" y="7351"/>
                </a:lnTo>
                <a:lnTo>
                  <a:pt x="10901" y="3923"/>
                </a:lnTo>
                <a:lnTo>
                  <a:pt x="14274" y="7326"/>
                </a:lnTo>
                <a:lnTo>
                  <a:pt x="21600" y="0"/>
                </a:lnTo>
                <a:lnTo>
                  <a:pt x="331" y="0"/>
                </a:lnTo>
                <a:close/>
              </a:path>
            </a:pathLst>
          </a:custGeom>
          <a:solidFill>
            <a:srgbClr val="981500">
              <a:alpha val="7989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5D6C11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69" name="Shape 569"/>
          <p:cNvSpPr/>
          <p:nvPr/>
        </p:nvSpPr>
        <p:spPr>
          <a:xfrm>
            <a:off x="7932332" y="1988210"/>
            <a:ext cx="8519389" cy="9837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2B2B2B">
              <a:alpha val="9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2B2B2B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70" name="Shape 570"/>
          <p:cNvSpPr/>
          <p:nvPr/>
        </p:nvSpPr>
        <p:spPr>
          <a:xfrm>
            <a:off x="7375356" y="5643124"/>
            <a:ext cx="10055822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60000"/>
              </a:lnSpc>
              <a:defRPr sz="6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谢谢观看！</a:t>
            </a:r>
          </a:p>
        </p:txBody>
      </p:sp>
      <p:sp>
        <p:nvSpPr>
          <p:cNvPr id="571" name="Shape 571"/>
          <p:cNvSpPr/>
          <p:nvPr/>
        </p:nvSpPr>
        <p:spPr>
          <a:xfrm>
            <a:off x="8654632" y="6989371"/>
            <a:ext cx="7013537" cy="1"/>
          </a:xfrm>
          <a:prstGeom prst="line">
            <a:avLst/>
          </a:prstGeom>
          <a:ln w="25400">
            <a:solidFill>
              <a:srgbClr val="9A9A9A"/>
            </a:solidFill>
            <a:prstDash val="sysDot"/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Class="entr" nodeType="afterEffect" presetSubtype="16" presetID="23" grpId="2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50"/>
                            </p:stCondLst>
                            <p:childTnLst>
                              <p:par>
                                <p:cTn id="14" presetClass="entr" nodeType="after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50"/>
                            </p:stCondLst>
                            <p:childTnLst>
                              <p:par>
                                <p:cTn id="19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8" grpId="1"/>
      <p:bldP build="whole" bldLvl="1" animBg="1" rev="0" advAuto="0" spid="569" grpId="2"/>
      <p:bldP build="whole" bldLvl="1" animBg="1" rev="0" advAuto="0" spid="570" grpId="3"/>
      <p:bldP build="whole" bldLvl="1" animBg="1" rev="0" advAuto="0" spid="571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sldNum" sz="quarter" idx="4294967295"/>
          </p:nvPr>
        </p:nvSpPr>
        <p:spPr>
          <a:xfrm>
            <a:off x="12074839" y="12704233"/>
            <a:ext cx="234375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/>
          <a:lstStyle>
            <a:lvl1pPr>
              <a:lnSpc>
                <a:spcPct val="104000"/>
              </a:lnSpc>
              <a:defRPr b="0" sz="1700"/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82" name="Group 82"/>
          <p:cNvGrpSpPr/>
          <p:nvPr/>
        </p:nvGrpSpPr>
        <p:grpSpPr>
          <a:xfrm>
            <a:off x="3547262" y="7145222"/>
            <a:ext cx="3600937" cy="3573917"/>
            <a:chOff x="0" y="0"/>
            <a:chExt cx="3600936" cy="3573915"/>
          </a:xfrm>
        </p:grpSpPr>
        <p:sp>
          <p:nvSpPr>
            <p:cNvPr id="80" name="Shape 80"/>
            <p:cNvSpPr/>
            <p:nvPr/>
          </p:nvSpPr>
          <p:spPr>
            <a:xfrm>
              <a:off x="-1" y="0"/>
              <a:ext cx="3600937" cy="3573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989"/>
                  </a:moveTo>
                  <a:lnTo>
                    <a:pt x="0" y="3611"/>
                  </a:lnTo>
                  <a:cubicBezTo>
                    <a:pt x="0" y="1617"/>
                    <a:pt x="1605" y="0"/>
                    <a:pt x="3584" y="0"/>
                  </a:cubicBezTo>
                  <a:lnTo>
                    <a:pt x="18016" y="0"/>
                  </a:lnTo>
                  <a:cubicBezTo>
                    <a:pt x="19995" y="0"/>
                    <a:pt x="21600" y="1617"/>
                    <a:pt x="21600" y="3611"/>
                  </a:cubicBezTo>
                  <a:lnTo>
                    <a:pt x="21600" y="17989"/>
                  </a:lnTo>
                  <a:cubicBezTo>
                    <a:pt x="21600" y="19983"/>
                    <a:pt x="19995" y="21600"/>
                    <a:pt x="18016" y="21600"/>
                  </a:cubicBezTo>
                  <a:lnTo>
                    <a:pt x="3584" y="21600"/>
                  </a:lnTo>
                  <a:cubicBezTo>
                    <a:pt x="1605" y="21600"/>
                    <a:pt x="0" y="19983"/>
                    <a:pt x="0" y="17989"/>
                  </a:cubicBezTo>
                  <a:close/>
                </a:path>
              </a:pathLst>
            </a:custGeom>
            <a:solidFill>
              <a:srgbClr val="00264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81" name="Shape 81"/>
            <p:cNvSpPr/>
            <p:nvPr/>
          </p:nvSpPr>
          <p:spPr>
            <a:xfrm>
              <a:off x="-1" y="1474220"/>
              <a:ext cx="3600938" cy="6254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spAutoFit/>
            </a:bodyPr>
            <a:lstStyle>
              <a:lvl1pPr defTabSz="584200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/>
              <a:r>
                <a:t> </a:t>
              </a: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7884801" y="7013789"/>
            <a:ext cx="3600937" cy="3705350"/>
            <a:chOff x="0" y="0"/>
            <a:chExt cx="3600936" cy="3705349"/>
          </a:xfrm>
        </p:grpSpPr>
        <p:sp>
          <p:nvSpPr>
            <p:cNvPr id="83" name="Shape 83"/>
            <p:cNvSpPr/>
            <p:nvPr/>
          </p:nvSpPr>
          <p:spPr>
            <a:xfrm>
              <a:off x="-1" y="-1"/>
              <a:ext cx="3600937" cy="370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395"/>
                  </a:moveTo>
                  <a:lnTo>
                    <a:pt x="0" y="3205"/>
                  </a:lnTo>
                  <a:cubicBezTo>
                    <a:pt x="0" y="1435"/>
                    <a:pt x="1476" y="0"/>
                    <a:pt x="3298" y="0"/>
                  </a:cubicBezTo>
                  <a:lnTo>
                    <a:pt x="18302" y="0"/>
                  </a:lnTo>
                  <a:cubicBezTo>
                    <a:pt x="20124" y="0"/>
                    <a:pt x="21600" y="1435"/>
                    <a:pt x="21600" y="3205"/>
                  </a:cubicBezTo>
                  <a:lnTo>
                    <a:pt x="21600" y="18395"/>
                  </a:lnTo>
                  <a:cubicBezTo>
                    <a:pt x="21600" y="20165"/>
                    <a:pt x="20124" y="21600"/>
                    <a:pt x="18302" y="21600"/>
                  </a:cubicBezTo>
                  <a:lnTo>
                    <a:pt x="3298" y="21600"/>
                  </a:lnTo>
                  <a:cubicBezTo>
                    <a:pt x="1476" y="21600"/>
                    <a:pt x="0" y="20165"/>
                    <a:pt x="0" y="18395"/>
                  </a:cubicBezTo>
                  <a:close/>
                </a:path>
              </a:pathLst>
            </a:custGeom>
            <a:solidFill>
              <a:srgbClr val="0087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647700">
                <a:lnSpc>
                  <a:spcPct val="120000"/>
                </a:lnSpc>
                <a:spcBef>
                  <a:spcPts val="1700"/>
                </a:spcBef>
                <a:defRPr b="0" sz="4400">
                  <a:latin typeface="造字工房雅圆（非商用）常规体"/>
                  <a:ea typeface="造字工房雅圆（非商用）常规体"/>
                  <a:cs typeface="造字工房雅圆（非商用）常规体"/>
                  <a:sym typeface="造字工房雅圆（非商用）常规体"/>
                </a:defRPr>
              </a:pPr>
            </a:p>
          </p:txBody>
        </p:sp>
        <p:sp>
          <p:nvSpPr>
            <p:cNvPr id="84" name="Shape 84"/>
            <p:cNvSpPr/>
            <p:nvPr/>
          </p:nvSpPr>
          <p:spPr>
            <a:xfrm>
              <a:off x="-1" y="985404"/>
              <a:ext cx="3600938" cy="1734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spAutoFit/>
            </a:bodyPr>
            <a:lstStyle/>
            <a:p>
              <a:pPr algn="l" defTabSz="647700">
                <a:lnSpc>
                  <a:spcPct val="120000"/>
                </a:lnSpc>
                <a:spcBef>
                  <a:spcPts val="1700"/>
                </a:spcBef>
                <a:defRPr b="0" sz="4400">
                  <a:latin typeface="造字工房雅圆（非商用）常规体"/>
                  <a:ea typeface="造字工房雅圆（非商用）常规体"/>
                  <a:cs typeface="造字工房雅圆（非商用）常规体"/>
                  <a:sym typeface="造字工房雅圆（非商用）常规体"/>
                </a:defRPr>
              </a:pPr>
            </a:p>
            <a:p>
              <a:pPr algn="l" defTabSz="647700">
                <a:lnSpc>
                  <a:spcPct val="120000"/>
                </a:lnSpc>
                <a:spcBef>
                  <a:spcPts val="1700"/>
                </a:spcBef>
                <a:defRPr b="0" sz="4400">
                  <a:latin typeface="造字工房雅圆（非商用）常规体"/>
                  <a:ea typeface="造字工房雅圆（非商用）常规体"/>
                  <a:cs typeface="造字工房雅圆（非商用）常规体"/>
                  <a:sym typeface="造字工房雅圆（非商用）常规体"/>
                </a:defRPr>
              </a:pPr>
              <a:r>
                <a:t> </a:t>
              </a:r>
            </a:p>
          </p:txBody>
        </p:sp>
      </p:grpSp>
      <p:sp>
        <p:nvSpPr>
          <p:cNvPr id="86" name="Shape 86"/>
          <p:cNvSpPr/>
          <p:nvPr/>
        </p:nvSpPr>
        <p:spPr>
          <a:xfrm>
            <a:off x="12203293" y="7257457"/>
            <a:ext cx="3676178" cy="3429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8506"/>
                </a:moveTo>
                <a:lnTo>
                  <a:pt x="0" y="3094"/>
                </a:lnTo>
                <a:cubicBezTo>
                  <a:pt x="0" y="1385"/>
                  <a:pt x="1319" y="0"/>
                  <a:pt x="2947" y="0"/>
                </a:cubicBezTo>
                <a:lnTo>
                  <a:pt x="18653" y="0"/>
                </a:lnTo>
                <a:cubicBezTo>
                  <a:pt x="20281" y="0"/>
                  <a:pt x="21600" y="1385"/>
                  <a:pt x="21600" y="3094"/>
                </a:cubicBezTo>
                <a:lnTo>
                  <a:pt x="21600" y="18506"/>
                </a:lnTo>
                <a:cubicBezTo>
                  <a:pt x="21600" y="20215"/>
                  <a:pt x="20281" y="21600"/>
                  <a:pt x="18653" y="21600"/>
                </a:cubicBezTo>
                <a:lnTo>
                  <a:pt x="2947" y="21600"/>
                </a:lnTo>
                <a:cubicBezTo>
                  <a:pt x="1319" y="21600"/>
                  <a:pt x="0" y="20215"/>
                  <a:pt x="0" y="18506"/>
                </a:cubicBezTo>
                <a:close/>
              </a:path>
            </a:pathLst>
          </a:custGeom>
          <a:solidFill>
            <a:srgbClr val="3ABE9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32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87" name="Shape 87"/>
          <p:cNvSpPr/>
          <p:nvPr/>
        </p:nvSpPr>
        <p:spPr>
          <a:xfrm>
            <a:off x="16612503" y="7418383"/>
            <a:ext cx="3600937" cy="33007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8496"/>
                </a:moveTo>
                <a:lnTo>
                  <a:pt x="0" y="3104"/>
                </a:lnTo>
                <a:cubicBezTo>
                  <a:pt x="0" y="1390"/>
                  <a:pt x="1324" y="0"/>
                  <a:pt x="2957" y="0"/>
                </a:cubicBezTo>
                <a:lnTo>
                  <a:pt x="18643" y="0"/>
                </a:lnTo>
                <a:cubicBezTo>
                  <a:pt x="20276" y="0"/>
                  <a:pt x="21600" y="1390"/>
                  <a:pt x="21600" y="3104"/>
                </a:cubicBezTo>
                <a:lnTo>
                  <a:pt x="21600" y="18496"/>
                </a:lnTo>
                <a:cubicBezTo>
                  <a:pt x="21600" y="20210"/>
                  <a:pt x="20276" y="21600"/>
                  <a:pt x="18643" y="21600"/>
                </a:cubicBezTo>
                <a:lnTo>
                  <a:pt x="2957" y="21600"/>
                </a:lnTo>
                <a:cubicBezTo>
                  <a:pt x="1324" y="21600"/>
                  <a:pt x="0" y="20210"/>
                  <a:pt x="0" y="18496"/>
                </a:cubicBezTo>
                <a:close/>
              </a:path>
            </a:pathLst>
          </a:custGeom>
          <a:solidFill>
            <a:srgbClr val="A1BC2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32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88" name="Shape 88"/>
          <p:cNvSpPr/>
          <p:nvPr/>
        </p:nvSpPr>
        <p:spPr>
          <a:xfrm>
            <a:off x="2679345" y="1318602"/>
            <a:ext cx="18849676" cy="914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60000"/>
              </a:lnSpc>
              <a:defRPr b="0" sz="7200">
                <a:latin typeface="Adobe 黑体 Std R"/>
                <a:ea typeface="Adobe 黑体 Std R"/>
                <a:cs typeface="Adobe 黑体 Std R"/>
                <a:sym typeface="Adobe 黑体 Std R"/>
              </a:defRPr>
            </a:lvl1pPr>
          </a:lstStyle>
          <a:p>
            <a:pPr/>
            <a:r>
              <a:t>目录</a:t>
            </a:r>
          </a:p>
        </p:txBody>
      </p:sp>
      <p:sp>
        <p:nvSpPr>
          <p:cNvPr id="89" name="Shape 89"/>
          <p:cNvSpPr/>
          <p:nvPr/>
        </p:nvSpPr>
        <p:spPr>
          <a:xfrm>
            <a:off x="2705068" y="2802860"/>
            <a:ext cx="18798877" cy="1"/>
          </a:xfrm>
          <a:prstGeom prst="line">
            <a:avLst/>
          </a:prstGeom>
          <a:ln w="25400">
            <a:solidFill>
              <a:srgbClr val="9A9A9A"/>
            </a:solidFill>
            <a:prstDash val="sysDot"/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0" name="Shape 90"/>
          <p:cNvSpPr/>
          <p:nvPr/>
        </p:nvSpPr>
        <p:spPr>
          <a:xfrm>
            <a:off x="8272116" y="8066123"/>
            <a:ext cx="290536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91" name="Shape 91"/>
          <p:cNvSpPr/>
          <p:nvPr/>
        </p:nvSpPr>
        <p:spPr>
          <a:xfrm>
            <a:off x="12647718" y="8066123"/>
            <a:ext cx="290536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92" name="Shape 92"/>
          <p:cNvSpPr/>
          <p:nvPr/>
        </p:nvSpPr>
        <p:spPr>
          <a:xfrm>
            <a:off x="16986670" y="8227049"/>
            <a:ext cx="290536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93" name="Shape 93"/>
          <p:cNvSpPr/>
          <p:nvPr/>
        </p:nvSpPr>
        <p:spPr>
          <a:xfrm>
            <a:off x="3547262" y="8998922"/>
            <a:ext cx="331032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0" sz="3200">
                <a:latin typeface="Adobe 黑体 Std R"/>
                <a:ea typeface="Adobe 黑体 Std R"/>
                <a:cs typeface="Adobe 黑体 Std R"/>
                <a:sym typeface="Adobe 黑体 Std R"/>
              </a:defRPr>
            </a:lvl1pPr>
          </a:lstStyle>
          <a:p>
            <a:pPr/>
            <a:r>
              <a:t>什么是微课</a:t>
            </a:r>
          </a:p>
        </p:txBody>
      </p:sp>
      <p:sp>
        <p:nvSpPr>
          <p:cNvPr id="94" name="Shape 94"/>
          <p:cNvSpPr/>
          <p:nvPr/>
        </p:nvSpPr>
        <p:spPr>
          <a:xfrm>
            <a:off x="8192979" y="8669577"/>
            <a:ext cx="331032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647700">
              <a:lnSpc>
                <a:spcPct val="120000"/>
              </a:lnSpc>
              <a:spcBef>
                <a:spcPts val="1700"/>
              </a:spcBef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95" name="Shape 95"/>
          <p:cNvSpPr/>
          <p:nvPr/>
        </p:nvSpPr>
        <p:spPr>
          <a:xfrm>
            <a:off x="12584627" y="8669577"/>
            <a:ext cx="331032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647700">
              <a:lnSpc>
                <a:spcPct val="120000"/>
              </a:lnSpc>
              <a:spcBef>
                <a:spcPts val="1700"/>
              </a:spcBef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96" name="Shape 96"/>
          <p:cNvSpPr/>
          <p:nvPr/>
        </p:nvSpPr>
        <p:spPr>
          <a:xfrm>
            <a:off x="16892283" y="8830503"/>
            <a:ext cx="331032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 defTabSz="647700">
              <a:lnSpc>
                <a:spcPct val="120000"/>
              </a:lnSpc>
              <a:spcBef>
                <a:spcPts val="1700"/>
              </a:spcBef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t> </a:t>
            </a:r>
            <a:r>
              <a:rPr b="0"/>
              <a:t>.</a:t>
            </a:r>
          </a:p>
        </p:txBody>
      </p:sp>
      <p:sp>
        <p:nvSpPr>
          <p:cNvPr id="97" name="Shape 97"/>
          <p:cNvSpPr/>
          <p:nvPr/>
        </p:nvSpPr>
        <p:spPr>
          <a:xfrm>
            <a:off x="8154572" y="9116306"/>
            <a:ext cx="3090048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3200">
                <a:latin typeface="Adobe 黑体 Std R"/>
                <a:ea typeface="Adobe 黑体 Std R"/>
                <a:cs typeface="Adobe 黑体 Std R"/>
                <a:sym typeface="Adobe 黑体 Std R"/>
              </a:defRPr>
            </a:lvl1pPr>
          </a:lstStyle>
          <a:p>
            <a:pPr/>
            <a:r>
              <a:t>微课的特点</a:t>
            </a:r>
          </a:p>
        </p:txBody>
      </p:sp>
      <p:sp>
        <p:nvSpPr>
          <p:cNvPr id="98" name="Shape 98"/>
          <p:cNvSpPr/>
          <p:nvPr/>
        </p:nvSpPr>
        <p:spPr>
          <a:xfrm>
            <a:off x="12395200" y="9116306"/>
            <a:ext cx="3277514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3200">
                <a:latin typeface="Adobe 黑体 Std R"/>
                <a:ea typeface="Adobe 黑体 Std R"/>
                <a:cs typeface="Adobe 黑体 Std R"/>
                <a:sym typeface="Adobe 黑体 Std R"/>
              </a:defRPr>
            </a:lvl1pPr>
          </a:lstStyle>
          <a:p>
            <a:pPr/>
            <a:r>
              <a:t>优秀微课的标准</a:t>
            </a:r>
          </a:p>
        </p:txBody>
      </p:sp>
      <p:sp>
        <p:nvSpPr>
          <p:cNvPr id="99" name="Shape 99"/>
          <p:cNvSpPr/>
          <p:nvPr/>
        </p:nvSpPr>
        <p:spPr>
          <a:xfrm>
            <a:off x="16790962" y="9079039"/>
            <a:ext cx="3296778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3200">
                <a:latin typeface="Adobe 黑体 Std R"/>
                <a:ea typeface="Adobe 黑体 Std R"/>
                <a:cs typeface="Adobe 黑体 Std R"/>
                <a:sym typeface="Adobe 黑体 Std R"/>
              </a:defRPr>
            </a:lvl1pPr>
          </a:lstStyle>
          <a:p>
            <a:pPr/>
            <a:r>
              <a:t>微课制作流程</a:t>
            </a:r>
          </a:p>
        </p:txBody>
      </p:sp>
      <p:pic>
        <p:nvPicPr>
          <p:cNvPr id="100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47264" y="3991219"/>
            <a:ext cx="3585091" cy="4282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age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86357" y="3991219"/>
            <a:ext cx="3616944" cy="4282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92000" y="3991219"/>
            <a:ext cx="3687471" cy="4282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1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568173" y="3991219"/>
            <a:ext cx="3645269" cy="4293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Class="entr" nodeType="after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Class="entr" nodeType="after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Class="entr" nodeType="after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Class="entr" nodeType="after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Class="entr" nodeType="after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Class="entr" nodeType="afterEffect" presetSubtype="8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Class="entr" nodeType="afterEffect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Class="entr" nodeType="afterEffect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Class="entr" nodeType="afterEffect" presetSubtype="8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Class="entr" nodeType="afterEffect" presetSubtype="8" presetID="2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Class="entr" nodeType="afterEffect" presetSubtype="8" presetID="2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0" grpId="5"/>
      <p:bldP build="whole" bldLvl="1" animBg="1" rev="0" advAuto="0" spid="94" grpId="9"/>
      <p:bldP build="whole" bldLvl="1" animBg="1" rev="0" advAuto="0" spid="98" grpId="13"/>
      <p:bldP build="whole" bldLvl="1" animBg="1" rev="0" advAuto="0" spid="87" grpId="4"/>
      <p:bldP build="whole" bldLvl="1" animBg="1" rev="0" advAuto="0" spid="95" grpId="10"/>
      <p:bldP build="whole" bldLvl="1" animBg="1" rev="0" advAuto="0" spid="92" grpId="7"/>
      <p:bldP build="whole" bldLvl="1" animBg="1" rev="0" advAuto="0" spid="96" grpId="11"/>
      <p:bldP build="whole" bldLvl="1" animBg="1" rev="0" advAuto="0" spid="93" grpId="8"/>
      <p:bldP build="whole" bldLvl="1" animBg="1" rev="0" advAuto="0" spid="103" grpId="18"/>
      <p:bldP build="whole" bldLvl="1" animBg="1" rev="0" advAuto="0" spid="85" grpId="2"/>
      <p:bldP build="whole" bldLvl="1" animBg="1" rev="0" advAuto="0" spid="86" grpId="3"/>
      <p:bldP build="whole" bldLvl="1" animBg="1" rev="0" advAuto="0" spid="100" grpId="15"/>
      <p:bldP build="whole" bldLvl="1" animBg="1" rev="0" advAuto="0" spid="102" grpId="17"/>
      <p:bldP build="whole" bldLvl="1" animBg="1" rev="0" advAuto="0" spid="99" grpId="14"/>
      <p:bldP build="whole" bldLvl="1" animBg="1" rev="0" advAuto="0" spid="91" grpId="6"/>
      <p:bldP build="whole" bldLvl="1" animBg="1" rev="0" advAuto="0" spid="97" grpId="12"/>
      <p:bldP build="whole" bldLvl="1" animBg="1" rev="0" advAuto="0" spid="82" grpId="1"/>
      <p:bldP build="whole" bldLvl="1" animBg="1" rev="0" advAuto="0" spid="101" grpId="16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sldNum" sz="quarter" idx="4294967295"/>
          </p:nvPr>
        </p:nvSpPr>
        <p:spPr>
          <a:xfrm>
            <a:off x="12074839" y="12704233"/>
            <a:ext cx="234375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/>
          <a:lstStyle>
            <a:lvl1pPr>
              <a:lnSpc>
                <a:spcPct val="104000"/>
              </a:lnSpc>
              <a:defRPr b="0" sz="1700"/>
            </a:lvl1pPr>
          </a:lstStyle>
          <a:p>
            <a:pPr/>
            <a:fld id="{86CB4B4D-7CA3-9044-876B-883B54F8677D}" type="slidenum"/>
          </a:p>
        </p:txBody>
      </p:sp>
      <p:sp>
        <p:nvSpPr>
          <p:cNvPr id="106" name="Shape 106"/>
          <p:cNvSpPr/>
          <p:nvPr/>
        </p:nvSpPr>
        <p:spPr>
          <a:xfrm>
            <a:off x="1254957" y="1088782"/>
            <a:ext cx="6179028" cy="5592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9" h="21593" fill="norm" stroke="1" extrusionOk="0">
                <a:moveTo>
                  <a:pt x="13122" y="0"/>
                </a:moveTo>
                <a:cubicBezTo>
                  <a:pt x="12505" y="-7"/>
                  <a:pt x="11892" y="170"/>
                  <a:pt x="11346" y="518"/>
                </a:cubicBezTo>
                <a:cubicBezTo>
                  <a:pt x="10802" y="165"/>
                  <a:pt x="10166" y="48"/>
                  <a:pt x="9554" y="189"/>
                </a:cubicBezTo>
                <a:cubicBezTo>
                  <a:pt x="9054" y="305"/>
                  <a:pt x="8595" y="588"/>
                  <a:pt x="8234" y="1003"/>
                </a:cubicBezTo>
                <a:cubicBezTo>
                  <a:pt x="7793" y="885"/>
                  <a:pt x="7330" y="928"/>
                  <a:pt x="6912" y="1128"/>
                </a:cubicBezTo>
                <a:cubicBezTo>
                  <a:pt x="6521" y="1314"/>
                  <a:pt x="6187" y="1628"/>
                  <a:pt x="5950" y="2031"/>
                </a:cubicBezTo>
                <a:cubicBezTo>
                  <a:pt x="5085" y="1822"/>
                  <a:pt x="4191" y="2169"/>
                  <a:pt x="3613" y="2938"/>
                </a:cubicBezTo>
                <a:cubicBezTo>
                  <a:pt x="3257" y="3411"/>
                  <a:pt x="3053" y="4016"/>
                  <a:pt x="2664" y="4455"/>
                </a:cubicBezTo>
                <a:cubicBezTo>
                  <a:pt x="2266" y="4903"/>
                  <a:pt x="1715" y="5130"/>
                  <a:pt x="1330" y="5591"/>
                </a:cubicBezTo>
                <a:cubicBezTo>
                  <a:pt x="918" y="6084"/>
                  <a:pt x="739" y="6778"/>
                  <a:pt x="854" y="7451"/>
                </a:cubicBezTo>
                <a:cubicBezTo>
                  <a:pt x="441" y="7865"/>
                  <a:pt x="158" y="8424"/>
                  <a:pt x="49" y="9042"/>
                </a:cubicBezTo>
                <a:cubicBezTo>
                  <a:pt x="-71" y="9727"/>
                  <a:pt x="29" y="10438"/>
                  <a:pt x="331" y="11043"/>
                </a:cubicBezTo>
                <a:cubicBezTo>
                  <a:pt x="-141" y="13158"/>
                  <a:pt x="686" y="15373"/>
                  <a:pt x="2343" y="16435"/>
                </a:cubicBezTo>
                <a:cubicBezTo>
                  <a:pt x="2511" y="16543"/>
                  <a:pt x="2686" y="16633"/>
                  <a:pt x="2864" y="16712"/>
                </a:cubicBezTo>
                <a:cubicBezTo>
                  <a:pt x="3130" y="16983"/>
                  <a:pt x="3385" y="17267"/>
                  <a:pt x="3618" y="17575"/>
                </a:cubicBezTo>
                <a:cubicBezTo>
                  <a:pt x="3855" y="17888"/>
                  <a:pt x="4073" y="18218"/>
                  <a:pt x="4272" y="18564"/>
                </a:cubicBezTo>
                <a:lnTo>
                  <a:pt x="3092" y="21537"/>
                </a:lnTo>
                <a:lnTo>
                  <a:pt x="4204" y="21593"/>
                </a:lnTo>
                <a:lnTo>
                  <a:pt x="6454" y="17886"/>
                </a:lnTo>
                <a:lnTo>
                  <a:pt x="8321" y="15452"/>
                </a:lnTo>
                <a:cubicBezTo>
                  <a:pt x="8562" y="15254"/>
                  <a:pt x="8807" y="15065"/>
                  <a:pt x="9074" y="14924"/>
                </a:cubicBezTo>
                <a:cubicBezTo>
                  <a:pt x="9490" y="14704"/>
                  <a:pt x="9937" y="14600"/>
                  <a:pt x="10391" y="14527"/>
                </a:cubicBezTo>
                <a:cubicBezTo>
                  <a:pt x="10882" y="14447"/>
                  <a:pt x="11381" y="14405"/>
                  <a:pt x="11857" y="14241"/>
                </a:cubicBezTo>
                <a:cubicBezTo>
                  <a:pt x="12329" y="14079"/>
                  <a:pt x="12765" y="13803"/>
                  <a:pt x="13136" y="13430"/>
                </a:cubicBezTo>
                <a:cubicBezTo>
                  <a:pt x="13309" y="13570"/>
                  <a:pt x="13514" y="13646"/>
                  <a:pt x="13725" y="13650"/>
                </a:cubicBezTo>
                <a:cubicBezTo>
                  <a:pt x="13934" y="13655"/>
                  <a:pt x="14139" y="13589"/>
                  <a:pt x="14315" y="13459"/>
                </a:cubicBezTo>
                <a:cubicBezTo>
                  <a:pt x="14671" y="13886"/>
                  <a:pt x="15156" y="14141"/>
                  <a:pt x="15670" y="14172"/>
                </a:cubicBezTo>
                <a:cubicBezTo>
                  <a:pt x="16137" y="14201"/>
                  <a:pt x="16598" y="14042"/>
                  <a:pt x="16974" y="13724"/>
                </a:cubicBezTo>
                <a:cubicBezTo>
                  <a:pt x="17937" y="13985"/>
                  <a:pt x="18952" y="13726"/>
                  <a:pt x="19730" y="13022"/>
                </a:cubicBezTo>
                <a:cubicBezTo>
                  <a:pt x="20604" y="12229"/>
                  <a:pt x="21069" y="10978"/>
                  <a:pt x="20963" y="9703"/>
                </a:cubicBezTo>
                <a:cubicBezTo>
                  <a:pt x="21337" y="9046"/>
                  <a:pt x="21459" y="8242"/>
                  <a:pt x="21301" y="7477"/>
                </a:cubicBezTo>
                <a:cubicBezTo>
                  <a:pt x="21165" y="6820"/>
                  <a:pt x="20829" y="6239"/>
                  <a:pt x="20354" y="5841"/>
                </a:cubicBezTo>
                <a:cubicBezTo>
                  <a:pt x="20395" y="5188"/>
                  <a:pt x="20226" y="4541"/>
                  <a:pt x="19878" y="4023"/>
                </a:cubicBezTo>
                <a:cubicBezTo>
                  <a:pt x="19523" y="3495"/>
                  <a:pt x="19007" y="3140"/>
                  <a:pt x="18434" y="3030"/>
                </a:cubicBezTo>
                <a:cubicBezTo>
                  <a:pt x="18263" y="2443"/>
                  <a:pt x="17904" y="1951"/>
                  <a:pt x="17431" y="1655"/>
                </a:cubicBezTo>
                <a:cubicBezTo>
                  <a:pt x="16936" y="1346"/>
                  <a:pt x="16357" y="1274"/>
                  <a:pt x="15816" y="1456"/>
                </a:cubicBezTo>
                <a:cubicBezTo>
                  <a:pt x="15283" y="732"/>
                  <a:pt x="14549" y="243"/>
                  <a:pt x="13739" y="70"/>
                </a:cubicBezTo>
                <a:cubicBezTo>
                  <a:pt x="13534" y="26"/>
                  <a:pt x="13328" y="3"/>
                  <a:pt x="1312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07" name="Shape 107"/>
          <p:cNvSpPr/>
          <p:nvPr/>
        </p:nvSpPr>
        <p:spPr>
          <a:xfrm>
            <a:off x="2058609" y="2644506"/>
            <a:ext cx="4572001" cy="858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6000">
                <a:latin typeface="造字工房雅圆（非商用）常规体"/>
                <a:ea typeface="造字工房雅圆（非商用）常规体"/>
                <a:cs typeface="造字工房雅圆（非商用）常规体"/>
                <a:sym typeface="造字工房雅圆（非商用）常规体"/>
              </a:defRPr>
            </a:lvl1pPr>
          </a:lstStyle>
          <a:p>
            <a:pPr/>
            <a:r>
              <a:t>什么是微课</a:t>
            </a:r>
          </a:p>
        </p:txBody>
      </p:sp>
      <p:sp>
        <p:nvSpPr>
          <p:cNvPr id="108" name="Shape 108"/>
          <p:cNvSpPr/>
          <p:nvPr/>
        </p:nvSpPr>
        <p:spPr>
          <a:xfrm>
            <a:off x="4091178" y="6133660"/>
            <a:ext cx="17841911" cy="1854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09" name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17132" y="8566552"/>
            <a:ext cx="16210671" cy="128028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4461518" y="5472199"/>
            <a:ext cx="1739103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   微课是指基于教学设计思想，使用多媒体技术在五分钟以内就一个知识点进行针对性讲解、模拟一对一教学情景的视频 </a:t>
            </a:r>
          </a:p>
        </p:txBody>
      </p:sp>
      <p:sp>
        <p:nvSpPr>
          <p:cNvPr id="111" name="Shape 111"/>
          <p:cNvSpPr/>
          <p:nvPr/>
        </p:nvSpPr>
        <p:spPr>
          <a:xfrm>
            <a:off x="3139950" y="6989675"/>
            <a:ext cx="1025434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这些知识点，可以是教材解读、题型精讲、考点归纳；</a:t>
            </a:r>
          </a:p>
        </p:txBody>
      </p:sp>
      <p:sp>
        <p:nvSpPr>
          <p:cNvPr id="112" name="Shape 112"/>
          <p:cNvSpPr/>
          <p:nvPr/>
        </p:nvSpPr>
        <p:spPr>
          <a:xfrm>
            <a:off x="10857923" y="6982209"/>
            <a:ext cx="1074420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也可以是方法传授、教学经验等技能方面的知识讲解和展示。</a:t>
            </a:r>
          </a:p>
        </p:txBody>
      </p:sp>
      <p:pic>
        <p:nvPicPr>
          <p:cNvPr id="113" name="image1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53265" y="7605730"/>
            <a:ext cx="17942084" cy="128028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/>
          <p:nvPr/>
        </p:nvSpPr>
        <p:spPr>
          <a:xfrm>
            <a:off x="3900492" y="7692138"/>
            <a:ext cx="16650747" cy="1798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5A4FC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微课与课堂教学区别</a:t>
            </a:r>
          </a:p>
          <a:p>
            <a:pPr>
              <a:defRPr sz="4400">
                <a:latin typeface="+mj-lt"/>
                <a:ea typeface="+mj-ea"/>
                <a:cs typeface="+mj-cs"/>
                <a:sym typeface="Helvetica"/>
              </a:defRPr>
            </a:pPr>
            <a:r>
              <a:t>   </a:t>
            </a:r>
          </a:p>
        </p:txBody>
      </p:sp>
      <p:sp>
        <p:nvSpPr>
          <p:cNvPr id="115" name="Shape 115"/>
          <p:cNvSpPr/>
          <p:nvPr/>
        </p:nvSpPr>
        <p:spPr>
          <a:xfrm>
            <a:off x="4935498" y="9003166"/>
            <a:ext cx="1589201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微课是模拟一对一的教学情景，就一个小的知识点，进行针对性讲解，讲解具有“启惑”作用，既注重教师的教，</a:t>
            </a:r>
          </a:p>
        </p:txBody>
      </p:sp>
      <p:pic>
        <p:nvPicPr>
          <p:cNvPr id="116" name="image1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0464" y="9742527"/>
            <a:ext cx="17942084" cy="128028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2315105" y="9961197"/>
            <a:ext cx="1056640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更注重学习者学习，区别于一对多课堂教学。</a:t>
            </a:r>
          </a:p>
        </p:txBody>
      </p:sp>
      <p:pic>
        <p:nvPicPr>
          <p:cNvPr id="118" name="image1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91007" y="10703349"/>
            <a:ext cx="17942084" cy="1280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4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Class="entr" nodeType="afterEffect" presetSubtype="4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Class="entr" nodeType="afterEffect" presetSubtype="4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Class="entr" nodeType="afterEffect" presetSubtype="4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Class="entr" nodeType="afterEffect" presetSubtype="4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4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Class="entr" nodeType="afterEffect" presetSubtype="4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Class="entr" nodeType="afterEffect" presetSubtype="4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Class="entr" nodeType="afterEffect" presetSubtype="4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Class="entr" nodeType="afterEffect" presetSubtype="4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Class="entr" nodeType="afterEffect" presetSubtype="4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5" grpId="10"/>
      <p:bldP build="whole" bldLvl="1" animBg="1" rev="0" advAuto="0" spid="112" grpId="4"/>
      <p:bldP build="whole" bldLvl="1" animBg="1" rev="0" advAuto="0" spid="118" grpId="13"/>
      <p:bldP build="whole" bldLvl="1" animBg="1" rev="0" advAuto="0" spid="110" grpId="3"/>
      <p:bldP build="whole" bldLvl="1" animBg="1" rev="0" advAuto="0" spid="108" grpId="5"/>
      <p:bldP build="whole" bldLvl="1" animBg="1" rev="0" advAuto="0" spid="114" grpId="8"/>
      <p:bldP build="whole" bldLvl="1" animBg="1" rev="0" advAuto="0" spid="109" grpId="9"/>
      <p:bldP build="whole" bldLvl="1" animBg="1" rev="0" advAuto="0" spid="116" grpId="11"/>
      <p:bldP build="whole" bldLvl="1" animBg="1" rev="0" advAuto="0" spid="106" grpId="1"/>
      <p:bldP build="whole" bldLvl="1" animBg="1" rev="0" advAuto="0" spid="117" grpId="12"/>
      <p:bldP build="whole" bldLvl="1" animBg="1" rev="0" advAuto="0" spid="107" grpId="2"/>
      <p:bldP build="whole" bldLvl="1" animBg="1" rev="0" advAuto="0" spid="111" grpId="7"/>
      <p:bldP build="whole" bldLvl="1" animBg="1" rev="0" advAuto="0" spid="113" grpId="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Num" sz="quarter" idx="4294967295"/>
          </p:nvPr>
        </p:nvSpPr>
        <p:spPr>
          <a:xfrm>
            <a:off x="12074839" y="12704233"/>
            <a:ext cx="234375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/>
          <a:lstStyle>
            <a:lvl1pPr>
              <a:lnSpc>
                <a:spcPct val="104000"/>
              </a:lnSpc>
              <a:defRPr b="0" sz="1700"/>
            </a:lvl1pPr>
          </a:lstStyle>
          <a:p>
            <a:pPr/>
            <a:fld id="{86CB4B4D-7CA3-9044-876B-883B54F8677D}" type="slidenum"/>
          </a:p>
        </p:txBody>
      </p:sp>
      <p:sp>
        <p:nvSpPr>
          <p:cNvPr id="121" name="Shape 121"/>
          <p:cNvSpPr/>
          <p:nvPr/>
        </p:nvSpPr>
        <p:spPr>
          <a:xfrm>
            <a:off x="2767189" y="1514782"/>
            <a:ext cx="18849677" cy="761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60000"/>
              </a:lnSpc>
              <a:defRPr b="0" sz="6000">
                <a:latin typeface="Adobe 黑体 Std R"/>
                <a:ea typeface="Adobe 黑体 Std R"/>
                <a:cs typeface="Adobe 黑体 Std R"/>
                <a:sym typeface="Adobe 黑体 Std R"/>
              </a:defRPr>
            </a:lvl1pPr>
          </a:lstStyle>
          <a:p>
            <a:pPr/>
            <a:r>
              <a:t>微课的特点</a:t>
            </a:r>
          </a:p>
        </p:txBody>
      </p:sp>
      <p:sp>
        <p:nvSpPr>
          <p:cNvPr id="122" name="Shape 122"/>
          <p:cNvSpPr/>
          <p:nvPr/>
        </p:nvSpPr>
        <p:spPr>
          <a:xfrm>
            <a:off x="2679344" y="2762394"/>
            <a:ext cx="18798877" cy="1"/>
          </a:xfrm>
          <a:prstGeom prst="line">
            <a:avLst/>
          </a:prstGeom>
          <a:ln w="25400">
            <a:solidFill>
              <a:srgbClr val="9A9A9A"/>
            </a:solidFill>
            <a:prstDash val="sysDot"/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3" name="Shape 123"/>
          <p:cNvSpPr/>
          <p:nvPr/>
        </p:nvSpPr>
        <p:spPr>
          <a:xfrm>
            <a:off x="2683220" y="5161931"/>
            <a:ext cx="5778503" cy="1518049"/>
          </a:xfrm>
          <a:prstGeom prst="roundRect">
            <a:avLst>
              <a:gd name="adj" fmla="val 16171"/>
            </a:avLst>
          </a:prstGeom>
          <a:solidFill>
            <a:srgbClr val="0037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32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24" name="Shape 124"/>
          <p:cNvSpPr/>
          <p:nvPr/>
        </p:nvSpPr>
        <p:spPr>
          <a:xfrm>
            <a:off x="3915516" y="5332996"/>
            <a:ext cx="469907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647700">
              <a:lnSpc>
                <a:spcPct val="120000"/>
              </a:lnSpc>
              <a:spcBef>
                <a:spcPts val="1700"/>
              </a:spcBef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25" name="Shape 125"/>
          <p:cNvSpPr/>
          <p:nvPr/>
        </p:nvSpPr>
        <p:spPr>
          <a:xfrm>
            <a:off x="3291432" y="5317759"/>
            <a:ext cx="4439561" cy="558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60000"/>
              </a:lnSpc>
              <a:defRPr b="0" sz="4400">
                <a:latin typeface="Adobe 黑体 Std R"/>
                <a:ea typeface="Adobe 黑体 Std R"/>
                <a:cs typeface="Adobe 黑体 Std R"/>
                <a:sym typeface="Adobe 黑体 Std R"/>
              </a:defRPr>
            </a:lvl1pPr>
          </a:lstStyle>
          <a:p>
            <a:pPr/>
            <a:r>
              <a:t>教学时间较短</a:t>
            </a:r>
          </a:p>
        </p:txBody>
      </p:sp>
      <p:sp>
        <p:nvSpPr>
          <p:cNvPr id="126" name="Shape 126"/>
          <p:cNvSpPr/>
          <p:nvPr/>
        </p:nvSpPr>
        <p:spPr>
          <a:xfrm>
            <a:off x="9273688" y="5152397"/>
            <a:ext cx="5778502" cy="1518049"/>
          </a:xfrm>
          <a:prstGeom prst="roundRect">
            <a:avLst>
              <a:gd name="adj" fmla="val 16171"/>
            </a:avLst>
          </a:prstGeom>
          <a:solidFill>
            <a:srgbClr val="00BDF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32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27" name="Shape 127"/>
          <p:cNvSpPr/>
          <p:nvPr/>
        </p:nvSpPr>
        <p:spPr>
          <a:xfrm>
            <a:off x="9943158" y="5284785"/>
            <a:ext cx="4439561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60000"/>
              </a:lnSpc>
              <a:defRPr b="0" sz="4400">
                <a:latin typeface="Adobe 黑体 Std R"/>
                <a:ea typeface="Adobe 黑体 Std R"/>
                <a:cs typeface="Adobe 黑体 Std R"/>
                <a:sym typeface="Adobe 黑体 Std R"/>
              </a:defRPr>
            </a:lvl1pPr>
          </a:lstStyle>
          <a:p>
            <a:pPr/>
            <a:r>
              <a:t>教学内容较少</a:t>
            </a:r>
          </a:p>
        </p:txBody>
      </p:sp>
      <p:sp>
        <p:nvSpPr>
          <p:cNvPr id="128" name="Shape 128"/>
          <p:cNvSpPr/>
          <p:nvPr/>
        </p:nvSpPr>
        <p:spPr>
          <a:xfrm>
            <a:off x="15730354" y="5177449"/>
            <a:ext cx="5778502" cy="1518049"/>
          </a:xfrm>
          <a:prstGeom prst="roundRect">
            <a:avLst>
              <a:gd name="adj" fmla="val 16171"/>
            </a:avLst>
          </a:prstGeom>
          <a:solidFill>
            <a:srgbClr val="3ABE9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32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29" name="Shape 129"/>
          <p:cNvSpPr/>
          <p:nvPr/>
        </p:nvSpPr>
        <p:spPr>
          <a:xfrm>
            <a:off x="16104737" y="5377610"/>
            <a:ext cx="5131334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60000"/>
              </a:lnSpc>
              <a:defRPr b="0" sz="4400">
                <a:latin typeface="Adobe 黑体 Std R"/>
                <a:ea typeface="Adobe 黑体 Std R"/>
                <a:cs typeface="Adobe 黑体 Std R"/>
                <a:sym typeface="Adobe 黑体 Std R"/>
              </a:defRPr>
            </a:lvl1pPr>
          </a:lstStyle>
          <a:p>
            <a:pPr/>
            <a:r>
              <a:t>主题突出 </a:t>
            </a:r>
          </a:p>
        </p:txBody>
      </p:sp>
      <p:grpSp>
        <p:nvGrpSpPr>
          <p:cNvPr id="132" name="Group 132"/>
          <p:cNvGrpSpPr/>
          <p:nvPr/>
        </p:nvGrpSpPr>
        <p:grpSpPr>
          <a:xfrm>
            <a:off x="2683220" y="7221053"/>
            <a:ext cx="5778503" cy="1518049"/>
            <a:chOff x="0" y="0"/>
            <a:chExt cx="5778501" cy="1518048"/>
          </a:xfrm>
        </p:grpSpPr>
        <p:sp>
          <p:nvSpPr>
            <p:cNvPr id="130" name="Shape 130"/>
            <p:cNvSpPr/>
            <p:nvPr/>
          </p:nvSpPr>
          <p:spPr>
            <a:xfrm>
              <a:off x="0" y="0"/>
              <a:ext cx="5778502" cy="1518049"/>
            </a:xfrm>
            <a:prstGeom prst="roundRect">
              <a:avLst>
                <a:gd name="adj" fmla="val 16171"/>
              </a:avLst>
            </a:prstGeom>
            <a:solidFill>
              <a:srgbClr val="82981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31" name="Shape 131"/>
            <p:cNvSpPr/>
            <p:nvPr/>
          </p:nvSpPr>
          <p:spPr>
            <a:xfrm>
              <a:off x="71899" y="446287"/>
              <a:ext cx="5634703" cy="6254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spAutoFit/>
            </a:bodyPr>
            <a:lstStyle>
              <a:lvl1pPr defTabSz="584200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133" name="Shape 133"/>
          <p:cNvSpPr/>
          <p:nvPr/>
        </p:nvSpPr>
        <p:spPr>
          <a:xfrm>
            <a:off x="3106489" y="7514157"/>
            <a:ext cx="5157590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647700">
              <a:lnSpc>
                <a:spcPct val="120000"/>
              </a:lnSpc>
              <a:spcBef>
                <a:spcPts val="1700"/>
              </a:spcBef>
              <a:defRPr b="0" sz="4400">
                <a:latin typeface="Adobe 黑体 Std R"/>
                <a:ea typeface="Adobe 黑体 Std R"/>
                <a:cs typeface="Adobe 黑体 Std R"/>
                <a:sym typeface="Adobe 黑体 Std R"/>
              </a:defRPr>
            </a:lvl1pPr>
          </a:lstStyle>
          <a:p>
            <a:pPr/>
            <a:r>
              <a:t>趣味创作、多样传播</a:t>
            </a:r>
          </a:p>
        </p:txBody>
      </p:sp>
      <p:sp>
        <p:nvSpPr>
          <p:cNvPr id="134" name="Shape 134"/>
          <p:cNvSpPr/>
          <p:nvPr/>
        </p:nvSpPr>
        <p:spPr>
          <a:xfrm>
            <a:off x="9206787" y="7233666"/>
            <a:ext cx="5778502" cy="1518050"/>
          </a:xfrm>
          <a:prstGeom prst="roundRect">
            <a:avLst>
              <a:gd name="adj" fmla="val 16171"/>
            </a:avLst>
          </a:prstGeom>
          <a:solidFill>
            <a:srgbClr val="FF860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32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35" name="Shape 135"/>
          <p:cNvSpPr/>
          <p:nvPr/>
        </p:nvSpPr>
        <p:spPr>
          <a:xfrm>
            <a:off x="10439341" y="7797334"/>
            <a:ext cx="469856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647700">
              <a:lnSpc>
                <a:spcPct val="120000"/>
              </a:lnSpc>
              <a:spcBef>
                <a:spcPts val="1700"/>
              </a:spcBef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 </a:t>
            </a:r>
          </a:p>
        </p:txBody>
      </p:sp>
      <p:grpSp>
        <p:nvGrpSpPr>
          <p:cNvPr id="138" name="Group 138"/>
          <p:cNvGrpSpPr/>
          <p:nvPr/>
        </p:nvGrpSpPr>
        <p:grpSpPr>
          <a:xfrm>
            <a:off x="15730354" y="7221053"/>
            <a:ext cx="5778502" cy="1518049"/>
            <a:chOff x="0" y="0"/>
            <a:chExt cx="5778501" cy="1518048"/>
          </a:xfrm>
        </p:grpSpPr>
        <p:sp>
          <p:nvSpPr>
            <p:cNvPr id="136" name="Shape 136"/>
            <p:cNvSpPr/>
            <p:nvPr/>
          </p:nvSpPr>
          <p:spPr>
            <a:xfrm>
              <a:off x="0" y="0"/>
              <a:ext cx="5778502" cy="1518049"/>
            </a:xfrm>
            <a:prstGeom prst="roundRect">
              <a:avLst>
                <a:gd name="adj" fmla="val 16171"/>
              </a:avLst>
            </a:prstGeom>
            <a:solidFill>
              <a:srgbClr val="9815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b="0" sz="4400">
                  <a:latin typeface="Adobe 黑体 Std R"/>
                  <a:ea typeface="Adobe 黑体 Std R"/>
                  <a:cs typeface="Adobe 黑体 Std R"/>
                  <a:sym typeface="Adobe 黑体 Std R"/>
                </a:defRPr>
              </a:pPr>
            </a:p>
          </p:txBody>
        </p:sp>
        <p:sp>
          <p:nvSpPr>
            <p:cNvPr id="137" name="Shape 137"/>
            <p:cNvSpPr/>
            <p:nvPr/>
          </p:nvSpPr>
          <p:spPr>
            <a:xfrm>
              <a:off x="71899" y="408187"/>
              <a:ext cx="5634703" cy="7016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spAutoFit/>
            </a:bodyPr>
            <a:lstStyle>
              <a:lvl1pPr defTabSz="584200">
                <a:defRPr b="0" sz="4400">
                  <a:latin typeface="Adobe 黑体 Std R"/>
                  <a:ea typeface="Adobe 黑体 Std R"/>
                  <a:cs typeface="Adobe 黑体 Std R"/>
                  <a:sym typeface="Adobe 黑体 Std R"/>
                </a:defRPr>
              </a:lvl1pPr>
            </a:lstStyle>
            <a:p>
              <a:pPr/>
              <a:r>
                <a:t>制作简便实用</a:t>
              </a:r>
            </a:p>
          </p:txBody>
        </p:sp>
      </p:grpSp>
      <p:sp>
        <p:nvSpPr>
          <p:cNvPr id="139" name="Shape 139"/>
          <p:cNvSpPr/>
          <p:nvPr/>
        </p:nvSpPr>
        <p:spPr>
          <a:xfrm>
            <a:off x="16486193" y="7616135"/>
            <a:ext cx="4699078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647700">
              <a:lnSpc>
                <a:spcPct val="120000"/>
              </a:lnSpc>
              <a:spcBef>
                <a:spcPts val="1700"/>
              </a:spcBef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40" name="Shape 140"/>
          <p:cNvSpPr/>
          <p:nvPr/>
        </p:nvSpPr>
        <p:spPr>
          <a:xfrm>
            <a:off x="9534525" y="7589520"/>
            <a:ext cx="5338446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400">
                <a:latin typeface="Adobe 黑体 Std R"/>
                <a:ea typeface="Adobe 黑体 Std R"/>
                <a:cs typeface="Adobe 黑体 Std R"/>
                <a:sym typeface="Adobe 黑体 Std R"/>
              </a:defRPr>
            </a:lvl1pPr>
          </a:lstStyle>
          <a:p>
            <a:pPr/>
            <a:r>
              <a:t>反馈及时、针对性强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Class="entr" nodeType="after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Class="entr" nodeType="afterEffect" presetSubtype="16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Class="entr" nodeType="afterEffect" presetSubtype="16" presetID="23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16" presetID="2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Class="entr" nodeType="afterEffect" presetSubtype="16" presetID="23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15"/>
      <p:bldP build="whole" bldLvl="1" animBg="1" rev="0" advAuto="0" spid="132" grpId="9"/>
      <p:bldP build="whole" bldLvl="1" animBg="1" rev="0" advAuto="0" spid="124" grpId="3"/>
      <p:bldP build="whole" bldLvl="1" animBg="1" rev="0" advAuto="0" spid="140" grpId="13"/>
      <p:bldP build="whole" bldLvl="1" animBg="1" rev="0" advAuto="0" spid="134" grpId="11"/>
      <p:bldP build="whole" bldLvl="1" animBg="1" rev="0" advAuto="0" spid="127" grpId="6"/>
      <p:bldP build="whole" bldLvl="1" animBg="1" rev="0" advAuto="0" spid="129" grpId="8"/>
      <p:bldP build="whole" bldLvl="1" animBg="1" rev="0" advAuto="0" spid="133" grpId="10"/>
      <p:bldP build="whole" bldLvl="1" animBg="1" rev="0" advAuto="0" spid="123" grpId="2"/>
      <p:bldP build="whole" bldLvl="1" animBg="1" rev="0" advAuto="0" spid="128" grpId="7"/>
      <p:bldP build="whole" bldLvl="1" animBg="1" rev="0" advAuto="0" spid="135" grpId="12"/>
      <p:bldP build="whole" bldLvl="1" animBg="1" rev="0" advAuto="0" spid="125" grpId="4"/>
      <p:bldP build="whole" bldLvl="1" animBg="1" rev="0" advAuto="0" spid="138" grpId="14"/>
      <p:bldP build="whole" bldLvl="1" animBg="1" rev="0" advAuto="0" spid="126" grpId="5"/>
      <p:bldP build="whole" bldLvl="1" animBg="1" rev="0" advAuto="0" spid="12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sldNum" sz="quarter" idx="4294967295"/>
          </p:nvPr>
        </p:nvSpPr>
        <p:spPr>
          <a:xfrm>
            <a:off x="12074839" y="12704233"/>
            <a:ext cx="234375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/>
          <a:lstStyle>
            <a:lvl1pPr>
              <a:lnSpc>
                <a:spcPct val="104000"/>
              </a:lnSpc>
              <a:defRPr b="0" sz="1700"/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49" name="Group 149"/>
          <p:cNvGrpSpPr/>
          <p:nvPr/>
        </p:nvGrpSpPr>
        <p:grpSpPr>
          <a:xfrm>
            <a:off x="9700349" y="7929819"/>
            <a:ext cx="4817567" cy="3544809"/>
            <a:chOff x="0" y="0"/>
            <a:chExt cx="4817566" cy="3544808"/>
          </a:xfrm>
        </p:grpSpPr>
        <p:sp>
          <p:nvSpPr>
            <p:cNvPr id="143" name="Shape 143"/>
            <p:cNvSpPr/>
            <p:nvPr/>
          </p:nvSpPr>
          <p:spPr>
            <a:xfrm>
              <a:off x="0" y="420503"/>
              <a:ext cx="4813988" cy="261904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5600">
                  <a:solidFill>
                    <a:srgbClr val="008FBC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44" name="Shape 144"/>
            <p:cNvSpPr/>
            <p:nvPr/>
          </p:nvSpPr>
          <p:spPr>
            <a:xfrm>
              <a:off x="1115371" y="477235"/>
              <a:ext cx="2619045" cy="2619047"/>
            </a:xfrm>
            <a:prstGeom prst="ellipse">
              <a:avLst/>
            </a:prstGeom>
            <a:solidFill>
              <a:srgbClr val="00BDF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5600">
                  <a:solidFill>
                    <a:srgbClr val="008FBC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45" name="Shape 145"/>
            <p:cNvSpPr/>
            <p:nvPr/>
          </p:nvSpPr>
          <p:spPr>
            <a:xfrm>
              <a:off x="1767393" y="1089876"/>
              <a:ext cx="1307841" cy="1307841"/>
            </a:xfrm>
            <a:prstGeom prst="ellipse">
              <a:avLst/>
            </a:prstGeom>
            <a:solidFill>
              <a:srgbClr val="00648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5600">
                  <a:solidFill>
                    <a:srgbClr val="008FBC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46" name="Shape 146"/>
            <p:cNvSpPr/>
            <p:nvPr/>
          </p:nvSpPr>
          <p:spPr>
            <a:xfrm>
              <a:off x="2119750" y="1427913"/>
              <a:ext cx="263339" cy="26333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5600">
                  <a:solidFill>
                    <a:srgbClr val="008FBC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47" name="Shape 147"/>
            <p:cNvSpPr/>
            <p:nvPr/>
          </p:nvSpPr>
          <p:spPr>
            <a:xfrm>
              <a:off x="1575579" y="754859"/>
              <a:ext cx="567087" cy="56708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5600">
                  <a:solidFill>
                    <a:srgbClr val="008FBC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48" name="Shape 148"/>
            <p:cNvSpPr/>
            <p:nvPr/>
          </p:nvSpPr>
          <p:spPr>
            <a:xfrm>
              <a:off x="3579" y="0"/>
              <a:ext cx="4813988" cy="3544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95" fill="norm" stroke="1" extrusionOk="0">
                  <a:moveTo>
                    <a:pt x="10800" y="0"/>
                  </a:moveTo>
                  <a:cubicBezTo>
                    <a:pt x="8036" y="0"/>
                    <a:pt x="5272" y="1005"/>
                    <a:pt x="3163" y="3016"/>
                  </a:cubicBezTo>
                  <a:cubicBezTo>
                    <a:pt x="1054" y="5027"/>
                    <a:pt x="0" y="7662"/>
                    <a:pt x="0" y="10297"/>
                  </a:cubicBezTo>
                  <a:cubicBezTo>
                    <a:pt x="0" y="8931"/>
                    <a:pt x="1054" y="7563"/>
                    <a:pt x="3163" y="6521"/>
                  </a:cubicBezTo>
                  <a:cubicBezTo>
                    <a:pt x="7381" y="4435"/>
                    <a:pt x="14219" y="4435"/>
                    <a:pt x="18437" y="6521"/>
                  </a:cubicBezTo>
                  <a:cubicBezTo>
                    <a:pt x="20546" y="7563"/>
                    <a:pt x="21600" y="8931"/>
                    <a:pt x="21600" y="10297"/>
                  </a:cubicBezTo>
                  <a:cubicBezTo>
                    <a:pt x="21600" y="7662"/>
                    <a:pt x="20546" y="5027"/>
                    <a:pt x="18437" y="3016"/>
                  </a:cubicBezTo>
                  <a:cubicBezTo>
                    <a:pt x="16328" y="1005"/>
                    <a:pt x="13564" y="0"/>
                    <a:pt x="10800" y="0"/>
                  </a:cubicBezTo>
                  <a:close/>
                  <a:moveTo>
                    <a:pt x="21600" y="10297"/>
                  </a:moveTo>
                  <a:cubicBezTo>
                    <a:pt x="21600" y="11664"/>
                    <a:pt x="20546" y="13031"/>
                    <a:pt x="18437" y="14074"/>
                  </a:cubicBezTo>
                  <a:cubicBezTo>
                    <a:pt x="14219" y="16160"/>
                    <a:pt x="7381" y="16160"/>
                    <a:pt x="3163" y="14074"/>
                  </a:cubicBezTo>
                  <a:cubicBezTo>
                    <a:pt x="1054" y="13031"/>
                    <a:pt x="0" y="11664"/>
                    <a:pt x="0" y="10297"/>
                  </a:cubicBezTo>
                  <a:cubicBezTo>
                    <a:pt x="0" y="12933"/>
                    <a:pt x="1054" y="15568"/>
                    <a:pt x="3163" y="17579"/>
                  </a:cubicBezTo>
                  <a:cubicBezTo>
                    <a:pt x="7381" y="21600"/>
                    <a:pt x="14219" y="21600"/>
                    <a:pt x="18437" y="17579"/>
                  </a:cubicBezTo>
                  <a:cubicBezTo>
                    <a:pt x="20546" y="15568"/>
                    <a:pt x="21600" y="12933"/>
                    <a:pt x="21600" y="10297"/>
                  </a:cubicBezTo>
                  <a:close/>
                </a:path>
              </a:pathLst>
            </a:custGeom>
            <a:solidFill>
              <a:srgbClr val="00648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5600">
                  <a:solidFill>
                    <a:srgbClr val="008FBC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150" name="Shape 150"/>
          <p:cNvSpPr/>
          <p:nvPr/>
        </p:nvSpPr>
        <p:spPr>
          <a:xfrm>
            <a:off x="2767189" y="1349959"/>
            <a:ext cx="18849677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60000"/>
              </a:lnSpc>
              <a:defRPr b="0" sz="60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51" name="Shape 151"/>
          <p:cNvSpPr/>
          <p:nvPr/>
        </p:nvSpPr>
        <p:spPr>
          <a:xfrm>
            <a:off x="2722837" y="2438301"/>
            <a:ext cx="18798877" cy="1"/>
          </a:xfrm>
          <a:prstGeom prst="line">
            <a:avLst/>
          </a:prstGeom>
          <a:ln w="25400">
            <a:solidFill>
              <a:srgbClr val="9A9A9A"/>
            </a:solidFill>
            <a:prstDash val="sysDot"/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2" name="Shape 152"/>
          <p:cNvSpPr/>
          <p:nvPr/>
        </p:nvSpPr>
        <p:spPr>
          <a:xfrm flipH="1" flipV="1">
            <a:off x="10095631" y="7082075"/>
            <a:ext cx="807071" cy="807070"/>
          </a:xfrm>
          <a:prstGeom prst="line">
            <a:avLst/>
          </a:prstGeom>
          <a:ln w="38100">
            <a:solidFill>
              <a:srgbClr val="3E4147"/>
            </a:solidFill>
            <a:custDash>
              <a:ds d="200000" sp="200000"/>
            </a:custDash>
            <a:miter lim="400000"/>
            <a:headEnd type="oval"/>
            <a:tailEnd type="oval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3" name="Shape 153"/>
          <p:cNvSpPr/>
          <p:nvPr/>
        </p:nvSpPr>
        <p:spPr>
          <a:xfrm flipV="1">
            <a:off x="13411299" y="7183674"/>
            <a:ext cx="740322" cy="740322"/>
          </a:xfrm>
          <a:prstGeom prst="line">
            <a:avLst/>
          </a:prstGeom>
          <a:ln w="38100">
            <a:solidFill>
              <a:srgbClr val="3E4147"/>
            </a:solidFill>
            <a:custDash>
              <a:ds d="200000" sp="200000"/>
            </a:custDash>
            <a:miter lim="400000"/>
            <a:headEnd type="oval"/>
            <a:tailEnd type="oval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4" name="Shape 154"/>
          <p:cNvSpPr/>
          <p:nvPr/>
        </p:nvSpPr>
        <p:spPr>
          <a:xfrm flipV="1">
            <a:off x="12118900" y="6150605"/>
            <a:ext cx="2" cy="1597688"/>
          </a:xfrm>
          <a:prstGeom prst="line">
            <a:avLst/>
          </a:prstGeom>
          <a:ln w="38100">
            <a:solidFill>
              <a:srgbClr val="3E4147"/>
            </a:solidFill>
            <a:custDash>
              <a:ds d="200000" sp="200000"/>
            </a:custDash>
            <a:miter lim="400000"/>
            <a:headEnd type="oval"/>
            <a:tailEnd type="oval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5" name="Shape 155"/>
          <p:cNvSpPr/>
          <p:nvPr/>
        </p:nvSpPr>
        <p:spPr>
          <a:xfrm flipH="1">
            <a:off x="8408985" y="8819722"/>
            <a:ext cx="1188278" cy="2"/>
          </a:xfrm>
          <a:prstGeom prst="line">
            <a:avLst/>
          </a:prstGeom>
          <a:ln w="38100">
            <a:solidFill>
              <a:srgbClr val="3E4147"/>
            </a:solidFill>
            <a:custDash>
              <a:ds d="200000" sp="200000"/>
            </a:custDash>
            <a:miter lim="400000"/>
            <a:headEnd type="oval"/>
            <a:tailEnd type="oval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6" name="Shape 156"/>
          <p:cNvSpPr/>
          <p:nvPr/>
        </p:nvSpPr>
        <p:spPr>
          <a:xfrm flipH="1">
            <a:off x="8408985" y="10746023"/>
            <a:ext cx="1188278" cy="2"/>
          </a:xfrm>
          <a:prstGeom prst="line">
            <a:avLst/>
          </a:prstGeom>
          <a:ln w="38100">
            <a:solidFill>
              <a:srgbClr val="3E4147"/>
            </a:solidFill>
            <a:custDash>
              <a:ds d="200000" sp="200000"/>
            </a:custDash>
            <a:miter lim="400000"/>
            <a:headEnd type="oval"/>
            <a:tailEnd type="oval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7" name="Shape 157"/>
          <p:cNvSpPr/>
          <p:nvPr/>
        </p:nvSpPr>
        <p:spPr>
          <a:xfrm flipH="1">
            <a:off x="14805096" y="8819722"/>
            <a:ext cx="1188279" cy="2"/>
          </a:xfrm>
          <a:prstGeom prst="line">
            <a:avLst/>
          </a:prstGeom>
          <a:ln w="38100">
            <a:solidFill>
              <a:srgbClr val="3E4147"/>
            </a:solidFill>
            <a:custDash>
              <a:ds d="200000" sp="200000"/>
            </a:custDash>
            <a:miter lim="400000"/>
            <a:headEnd type="oval"/>
            <a:tailEnd type="oval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8" name="Shape 158"/>
          <p:cNvSpPr/>
          <p:nvPr/>
        </p:nvSpPr>
        <p:spPr>
          <a:xfrm flipH="1">
            <a:off x="14805096" y="10746023"/>
            <a:ext cx="1188279" cy="2"/>
          </a:xfrm>
          <a:prstGeom prst="line">
            <a:avLst/>
          </a:prstGeom>
          <a:ln w="38100">
            <a:solidFill>
              <a:srgbClr val="3E4147"/>
            </a:solidFill>
            <a:custDash>
              <a:ds d="200000" sp="200000"/>
            </a:custDash>
            <a:miter lim="400000"/>
            <a:headEnd type="oval"/>
            <a:tailEnd type="oval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9" name="Shape 159"/>
          <p:cNvSpPr/>
          <p:nvPr/>
        </p:nvSpPr>
        <p:spPr>
          <a:xfrm>
            <a:off x="8758959" y="5741658"/>
            <a:ext cx="1340679" cy="1340678"/>
          </a:xfrm>
          <a:prstGeom prst="ellipse">
            <a:avLst/>
          </a:prstGeom>
          <a:solidFill>
            <a:srgbClr val="3ABE9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60" name="Shape 160"/>
          <p:cNvSpPr/>
          <p:nvPr/>
        </p:nvSpPr>
        <p:spPr>
          <a:xfrm>
            <a:off x="14129306" y="5868658"/>
            <a:ext cx="1340679" cy="1340678"/>
          </a:xfrm>
          <a:prstGeom prst="ellipse">
            <a:avLst/>
          </a:prstGeom>
          <a:solidFill>
            <a:srgbClr val="FF860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61" name="Shape 161"/>
          <p:cNvSpPr/>
          <p:nvPr/>
        </p:nvSpPr>
        <p:spPr>
          <a:xfrm>
            <a:off x="16225172" y="6119366"/>
            <a:ext cx="2427513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0" sz="3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实效强</a:t>
            </a:r>
          </a:p>
        </p:txBody>
      </p:sp>
      <p:sp>
        <p:nvSpPr>
          <p:cNvPr id="162" name="Shape 162"/>
          <p:cNvSpPr/>
          <p:nvPr/>
        </p:nvSpPr>
        <p:spPr>
          <a:xfrm>
            <a:off x="6448957" y="6145269"/>
            <a:ext cx="385415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0" sz="3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够新颖</a:t>
            </a:r>
          </a:p>
        </p:txBody>
      </p:sp>
      <p:sp>
        <p:nvSpPr>
          <p:cNvPr id="163" name="Shape 163"/>
          <p:cNvSpPr/>
          <p:nvPr/>
        </p:nvSpPr>
        <p:spPr>
          <a:xfrm>
            <a:off x="11444133" y="4372966"/>
            <a:ext cx="1340679" cy="1340678"/>
          </a:xfrm>
          <a:prstGeom prst="ellipse">
            <a:avLst/>
          </a:prstGeom>
          <a:solidFill>
            <a:srgbClr val="82981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64" name="Shape 164"/>
          <p:cNvSpPr/>
          <p:nvPr/>
        </p:nvSpPr>
        <p:spPr>
          <a:xfrm>
            <a:off x="4556157" y="10075684"/>
            <a:ext cx="1340679" cy="1340679"/>
          </a:xfrm>
          <a:prstGeom prst="ellipse">
            <a:avLst/>
          </a:prstGeom>
          <a:solidFill>
            <a:srgbClr val="00BDF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65" name="Shape 165"/>
          <p:cNvSpPr/>
          <p:nvPr/>
        </p:nvSpPr>
        <p:spPr>
          <a:xfrm>
            <a:off x="4583100" y="8175824"/>
            <a:ext cx="1340679" cy="1340680"/>
          </a:xfrm>
          <a:prstGeom prst="ellipse">
            <a:avLst/>
          </a:prstGeom>
          <a:solidFill>
            <a:srgbClr val="00648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66" name="Shape 166"/>
          <p:cNvSpPr/>
          <p:nvPr/>
        </p:nvSpPr>
        <p:spPr>
          <a:xfrm>
            <a:off x="6304636" y="8475592"/>
            <a:ext cx="2427513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b="0">
                <a:solidFill>
                  <a:srgbClr val="79797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 </a:t>
            </a:r>
            <a:r>
              <a:rPr sz="3600">
                <a:solidFill>
                  <a:srgbClr val="FFFFFF"/>
                </a:solidFill>
              </a:rPr>
              <a:t>选题好</a:t>
            </a:r>
          </a:p>
        </p:txBody>
      </p:sp>
      <p:sp>
        <p:nvSpPr>
          <p:cNvPr id="167" name="Shape 167"/>
          <p:cNvSpPr/>
          <p:nvPr/>
        </p:nvSpPr>
        <p:spPr>
          <a:xfrm>
            <a:off x="6071808" y="10384071"/>
            <a:ext cx="242751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b="0">
                <a:latin typeface="+mj-lt"/>
                <a:ea typeface="+mj-ea"/>
                <a:cs typeface="+mj-cs"/>
                <a:sym typeface="Helvetica"/>
              </a:defRPr>
            </a:pPr>
            <a:r>
              <a:t>     </a:t>
            </a:r>
            <a:r>
              <a:rPr sz="3600"/>
              <a:t>微原创</a:t>
            </a:r>
          </a:p>
        </p:txBody>
      </p:sp>
      <p:sp>
        <p:nvSpPr>
          <p:cNvPr id="168" name="Shape 168"/>
          <p:cNvSpPr/>
          <p:nvPr/>
        </p:nvSpPr>
        <p:spPr>
          <a:xfrm>
            <a:off x="15852852" y="8383241"/>
            <a:ext cx="210357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r">
              <a:defRPr b="0" sz="3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质量高</a:t>
            </a:r>
          </a:p>
        </p:txBody>
      </p:sp>
      <p:sp>
        <p:nvSpPr>
          <p:cNvPr id="169" name="Shape 169"/>
          <p:cNvSpPr/>
          <p:nvPr/>
        </p:nvSpPr>
        <p:spPr>
          <a:xfrm>
            <a:off x="16170543" y="10523773"/>
            <a:ext cx="21035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r">
              <a:defRPr>
                <a:solidFill>
                  <a:srgbClr val="797979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70" name="Shape 170"/>
          <p:cNvSpPr/>
          <p:nvPr/>
        </p:nvSpPr>
        <p:spPr>
          <a:xfrm>
            <a:off x="18389792" y="10140091"/>
            <a:ext cx="1340679" cy="1340678"/>
          </a:xfrm>
          <a:prstGeom prst="ellipse">
            <a:avLst/>
          </a:prstGeom>
          <a:solidFill>
            <a:srgbClr val="0037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71" name="Shape 171"/>
          <p:cNvSpPr/>
          <p:nvPr/>
        </p:nvSpPr>
        <p:spPr>
          <a:xfrm>
            <a:off x="18351692" y="8112324"/>
            <a:ext cx="1340679" cy="1340680"/>
          </a:xfrm>
          <a:prstGeom prst="ellipse">
            <a:avLst/>
          </a:prstGeom>
          <a:solidFill>
            <a:srgbClr val="9815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72" name="Shape 172"/>
          <p:cNvSpPr/>
          <p:nvPr/>
        </p:nvSpPr>
        <p:spPr>
          <a:xfrm>
            <a:off x="18593497" y="8444334"/>
            <a:ext cx="889002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584200">
              <a:lnSpc>
                <a:spcPct val="150000"/>
              </a:lnSpc>
              <a:defRPr b="0" sz="5000"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</a:t>
            </a:r>
          </a:p>
        </p:txBody>
      </p:sp>
      <p:sp>
        <p:nvSpPr>
          <p:cNvPr id="173" name="Shape 173"/>
          <p:cNvSpPr/>
          <p:nvPr/>
        </p:nvSpPr>
        <p:spPr>
          <a:xfrm>
            <a:off x="9115628" y="1328971"/>
            <a:ext cx="5755972" cy="94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优秀微课的标准</a:t>
            </a:r>
          </a:p>
        </p:txBody>
      </p:sp>
      <p:sp>
        <p:nvSpPr>
          <p:cNvPr id="174" name="Shape 174"/>
          <p:cNvSpPr/>
          <p:nvPr/>
        </p:nvSpPr>
        <p:spPr>
          <a:xfrm>
            <a:off x="4829393" y="10142770"/>
            <a:ext cx="74480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75" name="Shape 175"/>
          <p:cNvSpPr/>
          <p:nvPr/>
        </p:nvSpPr>
        <p:spPr>
          <a:xfrm>
            <a:off x="4844536" y="8222821"/>
            <a:ext cx="78162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76" name="Shape 176"/>
          <p:cNvSpPr/>
          <p:nvPr/>
        </p:nvSpPr>
        <p:spPr>
          <a:xfrm>
            <a:off x="9000763" y="5810276"/>
            <a:ext cx="88900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77" name="Shape 177"/>
          <p:cNvSpPr/>
          <p:nvPr/>
        </p:nvSpPr>
        <p:spPr>
          <a:xfrm>
            <a:off x="11769403" y="4446404"/>
            <a:ext cx="70574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78" name="Shape 178"/>
          <p:cNvSpPr/>
          <p:nvPr/>
        </p:nvSpPr>
        <p:spPr>
          <a:xfrm>
            <a:off x="11254674" y="3314714"/>
            <a:ext cx="1657527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79797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</a:t>
            </a:r>
            <a:r>
              <a:rPr b="0" sz="3600">
                <a:solidFill>
                  <a:srgbClr val="FFFFFF"/>
                </a:solidFill>
              </a:rPr>
              <a:t>最精炼</a:t>
            </a:r>
          </a:p>
        </p:txBody>
      </p:sp>
      <p:sp>
        <p:nvSpPr>
          <p:cNvPr id="179" name="Shape 179"/>
          <p:cNvSpPr/>
          <p:nvPr/>
        </p:nvSpPr>
        <p:spPr>
          <a:xfrm>
            <a:off x="14405254" y="5890967"/>
            <a:ext cx="79763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80" name="Shape 180"/>
          <p:cNvSpPr/>
          <p:nvPr/>
        </p:nvSpPr>
        <p:spPr>
          <a:xfrm>
            <a:off x="18588528" y="8157708"/>
            <a:ext cx="85943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181" name="Shape 181"/>
          <p:cNvSpPr/>
          <p:nvPr/>
        </p:nvSpPr>
        <p:spPr>
          <a:xfrm>
            <a:off x="18687225" y="10250277"/>
            <a:ext cx="79527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182" name="Shape 182"/>
          <p:cNvSpPr/>
          <p:nvPr/>
        </p:nvSpPr>
        <p:spPr>
          <a:xfrm>
            <a:off x="16364086" y="10384073"/>
            <a:ext cx="1716488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b="0" sz="3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传播广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Class="entr" nodeType="after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ntr" nodeType="after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Class="entr" nodeType="after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Class="entr" nodeType="after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Class="entr" nodeType="after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Class="entr" nodeType="after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4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Class="entr" nodeType="afterEffect" presetSubtype="4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Class="entr" nodeType="afterEffect" presetSubtype="4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Class="entr" nodeType="afterEffect" presetSubtype="4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Class="entr" nodeType="clickEffect" presetSubtype="4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Class="entr" nodeType="afterEffect" presetSubtype="4" presetID="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Class="entr" nodeType="afterEffect" presetSubtype="4" presetID="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Class="entr" nodeType="afterEffect" presetSubtype="4" presetID="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Class="entr" nodeType="clickEffect" presetSubtype="4" presetID="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Class="entr" nodeType="afterEffect" presetSubtype="4" presetID="2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Class="entr" nodeType="afterEffect" presetSubtype="4" presetID="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Class="entr" nodeType="afterEffect" presetSubtype="4" presetID="2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Class="entr" nodeType="clickEffect" presetSubtype="4" presetID="2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Class="entr" nodeType="afterEffect" presetSubtype="4" presetID="2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Class="entr" nodeType="afterEffect" presetSubtype="4" presetID="2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Class="entr" nodeType="afterEffect" presetSubtype="4" presetID="2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Class="entr" nodeType="clickEffect" presetSubtype="4" presetID="2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2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Class="entr" nodeType="afterEffect" presetSubtype="4" presetID="2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7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Class="entr" nodeType="afterEffect" presetSubtype="4" presetID="2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000"/>
                            </p:stCondLst>
                            <p:childTnLst>
                              <p:par>
                                <p:cTn id="156" presetClass="entr" nodeType="afterEffect" presetSubtype="4" presetID="2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7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8"/>
      <p:bldP build="whole" bldLvl="1" animBg="1" rev="0" advAuto="0" spid="167" grpId="5"/>
      <p:bldP build="whole" bldLvl="1" animBg="1" rev="0" advAuto="0" spid="170" grpId="30"/>
      <p:bldP build="whole" bldLvl="1" animBg="1" rev="0" advAuto="0" spid="176" grpId="12"/>
      <p:bldP build="whole" bldLvl="1" animBg="1" rev="0" advAuto="0" spid="162" grpId="11"/>
      <p:bldP build="whole" bldLvl="1" animBg="1" rev="0" advAuto="0" spid="155" grpId="10"/>
      <p:bldP build="whole" bldLvl="1" animBg="1" rev="0" advAuto="0" spid="159" grpId="13"/>
      <p:bldP build="whole" bldLvl="1" animBg="1" rev="0" advAuto="0" spid="163" grpId="17"/>
      <p:bldP build="whole" bldLvl="1" animBg="1" rev="0" advAuto="0" spid="153" grpId="22"/>
      <p:bldP build="whole" bldLvl="1" animBg="1" rev="0" advAuto="0" spid="168" grpId="24"/>
      <p:bldP build="whole" bldLvl="1" animBg="1" rev="0" advAuto="0" spid="158" grpId="27"/>
      <p:bldP build="whole" bldLvl="1" animBg="1" rev="0" advAuto="0" spid="152" grpId="14"/>
      <p:bldP build="whole" bldLvl="1" animBg="1" rev="0" advAuto="0" spid="166" grpId="9"/>
      <p:bldP build="whole" bldLvl="1" animBg="1" rev="0" advAuto="0" spid="164" grpId="4"/>
      <p:bldP build="whole" bldLvl="1" animBg="1" rev="0" advAuto="0" spid="161" grpId="21"/>
      <p:bldP build="whole" bldLvl="1" animBg="1" rev="0" advAuto="0" spid="149" grpId="2"/>
      <p:bldP build="whole" bldLvl="1" animBg="1" rev="0" advAuto="0" spid="179" grpId="19"/>
      <p:bldP build="whole" bldLvl="1" animBg="1" rev="0" advAuto="0" spid="157" grpId="23"/>
      <p:bldP build="whole" bldLvl="1" animBg="1" rev="0" advAuto="0" spid="156" grpId="6"/>
      <p:bldP build="whole" bldLvl="1" animBg="1" rev="0" advAuto="0" spid="174" grpId="3"/>
      <p:bldP build="whole" bldLvl="1" animBg="1" rev="0" advAuto="0" spid="154" grpId="18"/>
      <p:bldP build="whole" bldLvl="1" animBg="1" rev="0" advAuto="0" spid="178" grpId="15"/>
      <p:bldP build="whole" bldLvl="1" animBg="1" rev="0" advAuto="0" spid="165" grpId="7"/>
      <p:bldP build="whole" bldLvl="1" animBg="1" rev="0" advAuto="0" spid="173" grpId="1"/>
      <p:bldP build="whole" bldLvl="1" animBg="1" rev="0" advAuto="0" spid="171" grpId="26"/>
      <p:bldP build="whole" bldLvl="1" animBg="1" rev="0" advAuto="0" spid="181" grpId="29"/>
      <p:bldP build="whole" bldLvl="1" animBg="1" rev="0" advAuto="0" spid="160" grpId="20"/>
      <p:bldP build="whole" bldLvl="1" animBg="1" rev="0" advAuto="0" spid="180" grpId="25"/>
      <p:bldP build="whole" bldLvl="1" animBg="1" rev="0" advAuto="0" spid="182" grpId="28"/>
      <p:bldP build="whole" bldLvl="1" animBg="1" rev="0" advAuto="0" spid="177" grpId="16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sldNum" sz="quarter" idx="4294967295"/>
          </p:nvPr>
        </p:nvSpPr>
        <p:spPr>
          <a:xfrm>
            <a:off x="12074839" y="12704233"/>
            <a:ext cx="234375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/>
          <a:lstStyle>
            <a:lvl1pPr>
              <a:lnSpc>
                <a:spcPct val="104000"/>
              </a:lnSpc>
              <a:defRPr b="0" sz="1700"/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87" name="Group 187"/>
          <p:cNvGrpSpPr/>
          <p:nvPr/>
        </p:nvGrpSpPr>
        <p:grpSpPr>
          <a:xfrm>
            <a:off x="8272041" y="2861138"/>
            <a:ext cx="7656038" cy="9235699"/>
            <a:chOff x="-66" y="101"/>
            <a:chExt cx="7656037" cy="9235698"/>
          </a:xfrm>
        </p:grpSpPr>
        <p:sp>
          <p:nvSpPr>
            <p:cNvPr id="185" name="Shape 185"/>
            <p:cNvSpPr/>
            <p:nvPr/>
          </p:nvSpPr>
          <p:spPr>
            <a:xfrm>
              <a:off x="-67" y="101"/>
              <a:ext cx="7656038" cy="87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513" fill="norm" stroke="1" extrusionOk="0">
                  <a:moveTo>
                    <a:pt x="4796" y="18733"/>
                  </a:moveTo>
                  <a:cubicBezTo>
                    <a:pt x="5387" y="17488"/>
                    <a:pt x="5280" y="16073"/>
                    <a:pt x="4507" y="14907"/>
                  </a:cubicBezTo>
                  <a:cubicBezTo>
                    <a:pt x="4368" y="14697"/>
                    <a:pt x="4208" y="14499"/>
                    <a:pt x="4030" y="14313"/>
                  </a:cubicBezTo>
                  <a:cubicBezTo>
                    <a:pt x="2650" y="13526"/>
                    <a:pt x="1575" y="12439"/>
                    <a:pt x="880" y="11192"/>
                  </a:cubicBezTo>
                  <a:cubicBezTo>
                    <a:pt x="214" y="9996"/>
                    <a:pt x="-106" y="8647"/>
                    <a:pt x="31" y="7271"/>
                  </a:cubicBezTo>
                  <a:cubicBezTo>
                    <a:pt x="145" y="6137"/>
                    <a:pt x="578" y="5045"/>
                    <a:pt x="1292" y="4094"/>
                  </a:cubicBezTo>
                  <a:cubicBezTo>
                    <a:pt x="2010" y="3077"/>
                    <a:pt x="2976" y="2222"/>
                    <a:pt x="4111" y="1585"/>
                  </a:cubicBezTo>
                  <a:cubicBezTo>
                    <a:pt x="5291" y="923"/>
                    <a:pt x="6632" y="508"/>
                    <a:pt x="8024" y="262"/>
                  </a:cubicBezTo>
                  <a:cubicBezTo>
                    <a:pt x="9992" y="-86"/>
                    <a:pt x="12020" y="-87"/>
                    <a:pt x="13989" y="259"/>
                  </a:cubicBezTo>
                  <a:cubicBezTo>
                    <a:pt x="14807" y="409"/>
                    <a:pt x="15607" y="624"/>
                    <a:pt x="16383" y="898"/>
                  </a:cubicBezTo>
                  <a:cubicBezTo>
                    <a:pt x="17093" y="1150"/>
                    <a:pt x="17777" y="1446"/>
                    <a:pt x="18450" y="1768"/>
                  </a:cubicBezTo>
                  <a:cubicBezTo>
                    <a:pt x="19173" y="2114"/>
                    <a:pt x="19730" y="2635"/>
                    <a:pt x="20131" y="3083"/>
                  </a:cubicBezTo>
                  <a:cubicBezTo>
                    <a:pt x="20411" y="3396"/>
                    <a:pt x="20510" y="3769"/>
                    <a:pt x="20175" y="3950"/>
                  </a:cubicBezTo>
                  <a:cubicBezTo>
                    <a:pt x="20089" y="3997"/>
                    <a:pt x="19988" y="4007"/>
                    <a:pt x="19892" y="4022"/>
                  </a:cubicBezTo>
                  <a:cubicBezTo>
                    <a:pt x="19767" y="4041"/>
                    <a:pt x="19642" y="4068"/>
                    <a:pt x="19518" y="4104"/>
                  </a:cubicBezTo>
                  <a:cubicBezTo>
                    <a:pt x="19363" y="4131"/>
                    <a:pt x="19242" y="4238"/>
                    <a:pt x="19211" y="4374"/>
                  </a:cubicBezTo>
                  <a:cubicBezTo>
                    <a:pt x="19170" y="4559"/>
                    <a:pt x="19301" y="4726"/>
                    <a:pt x="19408" y="4889"/>
                  </a:cubicBezTo>
                  <a:cubicBezTo>
                    <a:pt x="19712" y="5354"/>
                    <a:pt x="19814" y="5853"/>
                    <a:pt x="19873" y="6355"/>
                  </a:cubicBezTo>
                  <a:cubicBezTo>
                    <a:pt x="19937" y="6893"/>
                    <a:pt x="19957" y="7453"/>
                    <a:pt x="19869" y="8015"/>
                  </a:cubicBezTo>
                  <a:cubicBezTo>
                    <a:pt x="19774" y="8619"/>
                    <a:pt x="19552" y="9232"/>
                    <a:pt x="19559" y="9843"/>
                  </a:cubicBezTo>
                  <a:cubicBezTo>
                    <a:pt x="19566" y="10498"/>
                    <a:pt x="19842" y="11132"/>
                    <a:pt x="20363" y="11601"/>
                  </a:cubicBezTo>
                  <a:cubicBezTo>
                    <a:pt x="20590" y="11805"/>
                    <a:pt x="20856" y="11969"/>
                    <a:pt x="21101" y="12155"/>
                  </a:cubicBezTo>
                  <a:cubicBezTo>
                    <a:pt x="21289" y="12297"/>
                    <a:pt x="21464" y="12459"/>
                    <a:pt x="21477" y="12666"/>
                  </a:cubicBezTo>
                  <a:cubicBezTo>
                    <a:pt x="21494" y="12926"/>
                    <a:pt x="21258" y="13132"/>
                    <a:pt x="21003" y="13295"/>
                  </a:cubicBezTo>
                  <a:cubicBezTo>
                    <a:pt x="20867" y="13382"/>
                    <a:pt x="20726" y="13462"/>
                    <a:pt x="20581" y="13536"/>
                  </a:cubicBezTo>
                  <a:cubicBezTo>
                    <a:pt x="20331" y="13544"/>
                    <a:pt x="20110" y="13662"/>
                    <a:pt x="19985" y="13842"/>
                  </a:cubicBezTo>
                  <a:cubicBezTo>
                    <a:pt x="19944" y="13902"/>
                    <a:pt x="19914" y="13969"/>
                    <a:pt x="19905" y="14042"/>
                  </a:cubicBezTo>
                  <a:cubicBezTo>
                    <a:pt x="19890" y="14169"/>
                    <a:pt x="19947" y="14294"/>
                    <a:pt x="20057" y="14378"/>
                  </a:cubicBezTo>
                  <a:cubicBezTo>
                    <a:pt x="20133" y="14532"/>
                    <a:pt x="20196" y="14685"/>
                    <a:pt x="20250" y="14838"/>
                  </a:cubicBezTo>
                  <a:cubicBezTo>
                    <a:pt x="20286" y="14941"/>
                    <a:pt x="20321" y="15055"/>
                    <a:pt x="20267" y="15160"/>
                  </a:cubicBezTo>
                  <a:cubicBezTo>
                    <a:pt x="20199" y="15295"/>
                    <a:pt x="19995" y="15356"/>
                    <a:pt x="19971" y="15506"/>
                  </a:cubicBezTo>
                  <a:cubicBezTo>
                    <a:pt x="19958" y="15585"/>
                    <a:pt x="20004" y="15663"/>
                    <a:pt x="20085" y="15700"/>
                  </a:cubicBezTo>
                  <a:cubicBezTo>
                    <a:pt x="20380" y="16059"/>
                    <a:pt x="20034" y="16551"/>
                    <a:pt x="19535" y="16481"/>
                  </a:cubicBezTo>
                  <a:cubicBezTo>
                    <a:pt x="19476" y="16473"/>
                    <a:pt x="19420" y="16455"/>
                    <a:pt x="19369" y="16428"/>
                  </a:cubicBezTo>
                  <a:cubicBezTo>
                    <a:pt x="20004" y="17092"/>
                    <a:pt x="19737" y="18103"/>
                    <a:pt x="18833" y="18456"/>
                  </a:cubicBezTo>
                  <a:cubicBezTo>
                    <a:pt x="18439" y="18610"/>
                    <a:pt x="17997" y="18585"/>
                    <a:pt x="17569" y="18546"/>
                  </a:cubicBezTo>
                  <a:cubicBezTo>
                    <a:pt x="16762" y="18472"/>
                    <a:pt x="15910" y="18367"/>
                    <a:pt x="15221" y="18743"/>
                  </a:cubicBezTo>
                  <a:cubicBezTo>
                    <a:pt x="15073" y="18824"/>
                    <a:pt x="14940" y="18925"/>
                    <a:pt x="14828" y="19043"/>
                  </a:cubicBezTo>
                  <a:cubicBezTo>
                    <a:pt x="14395" y="19484"/>
                    <a:pt x="14096" y="20013"/>
                    <a:pt x="13957" y="20582"/>
                  </a:cubicBezTo>
                  <a:cubicBezTo>
                    <a:pt x="13882" y="20888"/>
                    <a:pt x="13855" y="21201"/>
                    <a:pt x="13877" y="21513"/>
                  </a:cubicBezTo>
                  <a:lnTo>
                    <a:pt x="4796" y="18733"/>
                  </a:lnTo>
                  <a:close/>
                </a:path>
              </a:pathLst>
            </a:custGeom>
            <a:solidFill>
              <a:srgbClr val="37373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56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86" name="Shape 186"/>
            <p:cNvSpPr/>
            <p:nvPr/>
          </p:nvSpPr>
          <p:spPr>
            <a:xfrm>
              <a:off x="1007911" y="7537898"/>
              <a:ext cx="4164350" cy="1697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895"/>
                  </a:moveTo>
                  <a:lnTo>
                    <a:pt x="2391" y="0"/>
                  </a:lnTo>
                  <a:lnTo>
                    <a:pt x="21600" y="11351"/>
                  </a:lnTo>
                  <a:lnTo>
                    <a:pt x="20384" y="21600"/>
                  </a:lnTo>
                  <a:lnTo>
                    <a:pt x="0" y="14895"/>
                  </a:ln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56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188" name="Shape 188"/>
          <p:cNvSpPr/>
          <p:nvPr/>
        </p:nvSpPr>
        <p:spPr>
          <a:xfrm>
            <a:off x="8682372" y="3344051"/>
            <a:ext cx="6292942" cy="4353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9" h="21421" fill="norm" stroke="1" extrusionOk="0">
                <a:moveTo>
                  <a:pt x="854" y="9343"/>
                </a:moveTo>
                <a:cubicBezTo>
                  <a:pt x="740" y="8499"/>
                  <a:pt x="918" y="7629"/>
                  <a:pt x="1330" y="7011"/>
                </a:cubicBezTo>
                <a:cubicBezTo>
                  <a:pt x="1715" y="6433"/>
                  <a:pt x="2266" y="6149"/>
                  <a:pt x="2664" y="5587"/>
                </a:cubicBezTo>
                <a:cubicBezTo>
                  <a:pt x="3053" y="5037"/>
                  <a:pt x="3257" y="4277"/>
                  <a:pt x="3613" y="3683"/>
                </a:cubicBezTo>
                <a:cubicBezTo>
                  <a:pt x="4191" y="2719"/>
                  <a:pt x="5086" y="2284"/>
                  <a:pt x="5950" y="2546"/>
                </a:cubicBezTo>
                <a:cubicBezTo>
                  <a:pt x="6187" y="2041"/>
                  <a:pt x="6521" y="1648"/>
                  <a:pt x="6912" y="1415"/>
                </a:cubicBezTo>
                <a:cubicBezTo>
                  <a:pt x="7330" y="1164"/>
                  <a:pt x="7793" y="1109"/>
                  <a:pt x="8234" y="1258"/>
                </a:cubicBezTo>
                <a:cubicBezTo>
                  <a:pt x="8595" y="738"/>
                  <a:pt x="9055" y="383"/>
                  <a:pt x="9555" y="238"/>
                </a:cubicBezTo>
                <a:cubicBezTo>
                  <a:pt x="10167" y="61"/>
                  <a:pt x="10803" y="207"/>
                  <a:pt x="11346" y="650"/>
                </a:cubicBezTo>
                <a:cubicBezTo>
                  <a:pt x="12074" y="67"/>
                  <a:pt x="12920" y="-132"/>
                  <a:pt x="13739" y="87"/>
                </a:cubicBezTo>
                <a:cubicBezTo>
                  <a:pt x="14549" y="304"/>
                  <a:pt x="15283" y="919"/>
                  <a:pt x="15816" y="1826"/>
                </a:cubicBezTo>
                <a:cubicBezTo>
                  <a:pt x="16357" y="1598"/>
                  <a:pt x="16937" y="1688"/>
                  <a:pt x="17432" y="2076"/>
                </a:cubicBezTo>
                <a:cubicBezTo>
                  <a:pt x="17905" y="2447"/>
                  <a:pt x="18263" y="3063"/>
                  <a:pt x="18434" y="3799"/>
                </a:cubicBezTo>
                <a:cubicBezTo>
                  <a:pt x="19007" y="3937"/>
                  <a:pt x="19523" y="4382"/>
                  <a:pt x="19879" y="5045"/>
                </a:cubicBezTo>
                <a:cubicBezTo>
                  <a:pt x="20227" y="5694"/>
                  <a:pt x="20396" y="6506"/>
                  <a:pt x="20355" y="7324"/>
                </a:cubicBezTo>
                <a:cubicBezTo>
                  <a:pt x="20830" y="7823"/>
                  <a:pt x="21165" y="8551"/>
                  <a:pt x="21301" y="9376"/>
                </a:cubicBezTo>
                <a:cubicBezTo>
                  <a:pt x="21459" y="10334"/>
                  <a:pt x="21337" y="11343"/>
                  <a:pt x="20963" y="12167"/>
                </a:cubicBezTo>
                <a:cubicBezTo>
                  <a:pt x="21069" y="13766"/>
                  <a:pt x="20604" y="15334"/>
                  <a:pt x="19730" y="16328"/>
                </a:cubicBezTo>
                <a:cubicBezTo>
                  <a:pt x="18952" y="17212"/>
                  <a:pt x="17938" y="17536"/>
                  <a:pt x="16975" y="17207"/>
                </a:cubicBezTo>
                <a:cubicBezTo>
                  <a:pt x="16598" y="17607"/>
                  <a:pt x="16137" y="17806"/>
                  <a:pt x="15670" y="17771"/>
                </a:cubicBezTo>
                <a:cubicBezTo>
                  <a:pt x="15156" y="17731"/>
                  <a:pt x="14672" y="17411"/>
                  <a:pt x="14315" y="16876"/>
                </a:cubicBezTo>
                <a:cubicBezTo>
                  <a:pt x="14139" y="17038"/>
                  <a:pt x="13934" y="17122"/>
                  <a:pt x="13725" y="17117"/>
                </a:cubicBezTo>
                <a:cubicBezTo>
                  <a:pt x="13514" y="17111"/>
                  <a:pt x="13309" y="17014"/>
                  <a:pt x="13136" y="16839"/>
                </a:cubicBezTo>
                <a:cubicBezTo>
                  <a:pt x="12765" y="17307"/>
                  <a:pt x="12329" y="17654"/>
                  <a:pt x="11857" y="17857"/>
                </a:cubicBezTo>
                <a:cubicBezTo>
                  <a:pt x="11381" y="18063"/>
                  <a:pt x="10883" y="18116"/>
                  <a:pt x="10391" y="18215"/>
                </a:cubicBezTo>
                <a:cubicBezTo>
                  <a:pt x="9937" y="18307"/>
                  <a:pt x="9490" y="18438"/>
                  <a:pt x="9075" y="18713"/>
                </a:cubicBezTo>
                <a:cubicBezTo>
                  <a:pt x="8662" y="18987"/>
                  <a:pt x="8298" y="19393"/>
                  <a:pt x="7931" y="19780"/>
                </a:cubicBezTo>
                <a:cubicBezTo>
                  <a:pt x="7501" y="20232"/>
                  <a:pt x="7056" y="20664"/>
                  <a:pt x="6566" y="20949"/>
                </a:cubicBezTo>
                <a:cubicBezTo>
                  <a:pt x="6058" y="21246"/>
                  <a:pt x="5514" y="21379"/>
                  <a:pt x="4962" y="21413"/>
                </a:cubicBezTo>
                <a:cubicBezTo>
                  <a:pt x="4053" y="21468"/>
                  <a:pt x="3138" y="21247"/>
                  <a:pt x="2343" y="20608"/>
                </a:cubicBezTo>
                <a:cubicBezTo>
                  <a:pt x="685" y="19276"/>
                  <a:pt x="-141" y="16499"/>
                  <a:pt x="331" y="13847"/>
                </a:cubicBezTo>
                <a:cubicBezTo>
                  <a:pt x="29" y="13088"/>
                  <a:pt x="-71" y="12196"/>
                  <a:pt x="49" y="11338"/>
                </a:cubicBezTo>
                <a:cubicBezTo>
                  <a:pt x="158" y="10563"/>
                  <a:pt x="441" y="9862"/>
                  <a:pt x="854" y="9343"/>
                </a:cubicBezTo>
                <a:close/>
              </a:path>
            </a:pathLst>
          </a:custGeom>
          <a:solidFill>
            <a:srgbClr val="EDEDED"/>
          </a:solidFill>
          <a:ln w="165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89" name="Shape 189"/>
          <p:cNvSpPr/>
          <p:nvPr/>
        </p:nvSpPr>
        <p:spPr>
          <a:xfrm>
            <a:off x="10654337" y="3756862"/>
            <a:ext cx="2548670" cy="14109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079" y="22"/>
                </a:moveTo>
                <a:lnTo>
                  <a:pt x="21600" y="22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079" y="22"/>
                </a:lnTo>
                <a:close/>
              </a:path>
            </a:pathLst>
          </a:custGeom>
          <a:solidFill>
            <a:srgbClr val="82981E"/>
          </a:solidFill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9815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0" name="Shape 190"/>
          <p:cNvSpPr/>
          <p:nvPr/>
        </p:nvSpPr>
        <p:spPr>
          <a:xfrm>
            <a:off x="9286103" y="5132570"/>
            <a:ext cx="2548670" cy="1347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079" y="22"/>
                </a:moveTo>
                <a:lnTo>
                  <a:pt x="21600" y="22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079" y="22"/>
                </a:lnTo>
                <a:close/>
              </a:path>
            </a:pathLst>
          </a:custGeom>
          <a:solidFill>
            <a:srgbClr val="00BDF9"/>
          </a:solidFill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1" name="Shape 191"/>
          <p:cNvSpPr/>
          <p:nvPr/>
        </p:nvSpPr>
        <p:spPr>
          <a:xfrm>
            <a:off x="9724098" y="6126276"/>
            <a:ext cx="1073840" cy="1585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0" fill="norm" stroke="1" extrusionOk="0">
                <a:moveTo>
                  <a:pt x="226" y="0"/>
                </a:moveTo>
                <a:lnTo>
                  <a:pt x="0" y="21037"/>
                </a:lnTo>
                <a:cubicBezTo>
                  <a:pt x="2787" y="21453"/>
                  <a:pt x="5671" y="21600"/>
                  <a:pt x="8551" y="21518"/>
                </a:cubicBezTo>
                <a:cubicBezTo>
                  <a:pt x="11829" y="21425"/>
                  <a:pt x="15064" y="21052"/>
                  <a:pt x="18082" y="20228"/>
                </a:cubicBezTo>
                <a:cubicBezTo>
                  <a:pt x="19301" y="19895"/>
                  <a:pt x="20462" y="19477"/>
                  <a:pt x="21600" y="19028"/>
                </a:cubicBezTo>
                <a:lnTo>
                  <a:pt x="21600" y="0"/>
                </a:lnTo>
                <a:lnTo>
                  <a:pt x="226" y="0"/>
                </a:lnTo>
                <a:close/>
              </a:path>
            </a:pathLst>
          </a:custGeom>
          <a:solidFill>
            <a:srgbClr val="FF8601"/>
          </a:solidFill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2" name="Shape 192"/>
          <p:cNvSpPr/>
          <p:nvPr/>
        </p:nvSpPr>
        <p:spPr>
          <a:xfrm>
            <a:off x="12879375" y="5113770"/>
            <a:ext cx="1545693" cy="1852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8" h="21524" fill="norm" stroke="1" extrusionOk="0">
                <a:moveTo>
                  <a:pt x="0" y="0"/>
                </a:moveTo>
                <a:lnTo>
                  <a:pt x="0" y="19580"/>
                </a:lnTo>
                <a:cubicBezTo>
                  <a:pt x="71" y="19551"/>
                  <a:pt x="142" y="19521"/>
                  <a:pt x="211" y="19489"/>
                </a:cubicBezTo>
                <a:cubicBezTo>
                  <a:pt x="281" y="19457"/>
                  <a:pt x="349" y="19425"/>
                  <a:pt x="416" y="19388"/>
                </a:cubicBezTo>
                <a:cubicBezTo>
                  <a:pt x="1853" y="20660"/>
                  <a:pt x="3804" y="21420"/>
                  <a:pt x="5875" y="21514"/>
                </a:cubicBezTo>
                <a:cubicBezTo>
                  <a:pt x="7756" y="21600"/>
                  <a:pt x="9614" y="21128"/>
                  <a:pt x="11132" y="20178"/>
                </a:cubicBezTo>
                <a:cubicBezTo>
                  <a:pt x="11717" y="20296"/>
                  <a:pt x="12307" y="20374"/>
                  <a:pt x="12898" y="20418"/>
                </a:cubicBezTo>
                <a:cubicBezTo>
                  <a:pt x="13488" y="20462"/>
                  <a:pt x="14079" y="20472"/>
                  <a:pt x="14667" y="20451"/>
                </a:cubicBezTo>
                <a:cubicBezTo>
                  <a:pt x="18223" y="18459"/>
                  <a:pt x="20549" y="15220"/>
                  <a:pt x="21012" y="11618"/>
                </a:cubicBezTo>
                <a:cubicBezTo>
                  <a:pt x="21600" y="7042"/>
                  <a:pt x="19156" y="2566"/>
                  <a:pt x="1466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ABE9B"/>
          </a:solidFill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3" name="Shape 193"/>
          <p:cNvSpPr/>
          <p:nvPr/>
        </p:nvSpPr>
        <p:spPr>
          <a:xfrm>
            <a:off x="8743834" y="6126626"/>
            <a:ext cx="1308425" cy="1549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45" h="21600" fill="norm" stroke="1" extrusionOk="0">
                <a:moveTo>
                  <a:pt x="299" y="0"/>
                </a:moveTo>
                <a:cubicBezTo>
                  <a:pt x="388" y="168"/>
                  <a:pt x="473" y="339"/>
                  <a:pt x="572" y="503"/>
                </a:cubicBezTo>
                <a:cubicBezTo>
                  <a:pt x="-1477" y="8065"/>
                  <a:pt x="2110" y="15984"/>
                  <a:pt x="9304" y="19782"/>
                </a:cubicBezTo>
                <a:cubicBezTo>
                  <a:pt x="10932" y="20641"/>
                  <a:pt x="12679" y="21228"/>
                  <a:pt x="14480" y="21600"/>
                </a:cubicBezTo>
                <a:lnTo>
                  <a:pt x="14480" y="15716"/>
                </a:lnTo>
                <a:lnTo>
                  <a:pt x="15434" y="15716"/>
                </a:lnTo>
                <a:cubicBezTo>
                  <a:pt x="15687" y="16323"/>
                  <a:pt x="16307" y="16722"/>
                  <a:pt x="16995" y="16718"/>
                </a:cubicBezTo>
                <a:cubicBezTo>
                  <a:pt x="19587" y="16704"/>
                  <a:pt x="20123" y="13234"/>
                  <a:pt x="17635" y="12515"/>
                </a:cubicBezTo>
                <a:cubicBezTo>
                  <a:pt x="16669" y="12237"/>
                  <a:pt x="15652" y="12776"/>
                  <a:pt x="15403" y="13703"/>
                </a:cubicBezTo>
                <a:lnTo>
                  <a:pt x="14485" y="13703"/>
                </a:lnTo>
                <a:lnTo>
                  <a:pt x="14650" y="0"/>
                </a:lnTo>
                <a:lnTo>
                  <a:pt x="299" y="0"/>
                </a:lnTo>
                <a:close/>
              </a:path>
            </a:pathLst>
          </a:custGeom>
          <a:solidFill>
            <a:srgbClr val="3ABE9B"/>
          </a:solidFill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4" name="Shape 194"/>
          <p:cNvSpPr/>
          <p:nvPr/>
        </p:nvSpPr>
        <p:spPr>
          <a:xfrm>
            <a:off x="10793031" y="6126977"/>
            <a:ext cx="2084594" cy="1402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0" y="0"/>
                </a:moveTo>
                <a:lnTo>
                  <a:pt x="0" y="21600"/>
                </a:lnTo>
                <a:cubicBezTo>
                  <a:pt x="831" y="20884"/>
                  <a:pt x="1631" y="20081"/>
                  <a:pt x="2411" y="19236"/>
                </a:cubicBezTo>
                <a:cubicBezTo>
                  <a:pt x="3534" y="18019"/>
                  <a:pt x="4647" y="16740"/>
                  <a:pt x="5908" y="15879"/>
                </a:cubicBezTo>
                <a:cubicBezTo>
                  <a:pt x="7178" y="15012"/>
                  <a:pt x="8545" y="14597"/>
                  <a:pt x="9932" y="14308"/>
                </a:cubicBezTo>
                <a:cubicBezTo>
                  <a:pt x="11436" y="13995"/>
                  <a:pt x="12961" y="13827"/>
                  <a:pt x="14417" y="13180"/>
                </a:cubicBezTo>
                <a:cubicBezTo>
                  <a:pt x="15860" y="12539"/>
                  <a:pt x="17194" y="11446"/>
                  <a:pt x="18328" y="9974"/>
                </a:cubicBezTo>
                <a:cubicBezTo>
                  <a:pt x="18857" y="10526"/>
                  <a:pt x="19483" y="10831"/>
                  <a:pt x="20129" y="10849"/>
                </a:cubicBezTo>
                <a:cubicBezTo>
                  <a:pt x="20640" y="10862"/>
                  <a:pt x="21143" y="10687"/>
                  <a:pt x="21600" y="10357"/>
                </a:cubicBezTo>
                <a:lnTo>
                  <a:pt x="21600" y="70"/>
                </a:lnTo>
                <a:lnTo>
                  <a:pt x="6250" y="70"/>
                </a:lnTo>
                <a:lnTo>
                  <a:pt x="6250" y="837"/>
                </a:lnTo>
                <a:cubicBezTo>
                  <a:pt x="6743" y="810"/>
                  <a:pt x="7181" y="1298"/>
                  <a:pt x="7307" y="2008"/>
                </a:cubicBezTo>
                <a:cubicBezTo>
                  <a:pt x="7890" y="5321"/>
                  <a:pt x="4046" y="6081"/>
                  <a:pt x="3878" y="2666"/>
                </a:cubicBezTo>
                <a:cubicBezTo>
                  <a:pt x="3838" y="1842"/>
                  <a:pt x="4187" y="1084"/>
                  <a:pt x="4717" y="837"/>
                </a:cubicBezTo>
                <a:lnTo>
                  <a:pt x="4717" y="0"/>
                </a:lnTo>
                <a:lnTo>
                  <a:pt x="120" y="0"/>
                </a:lnTo>
                <a:close/>
              </a:path>
            </a:pathLst>
          </a:custGeom>
          <a:solidFill>
            <a:srgbClr val="981500"/>
          </a:solidFill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5" name="Shape 195"/>
          <p:cNvSpPr/>
          <p:nvPr/>
        </p:nvSpPr>
        <p:spPr>
          <a:xfrm>
            <a:off x="13956368" y="5112718"/>
            <a:ext cx="1035180" cy="1760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57" h="21600" fill="norm" stroke="1" extrusionOk="0">
                <a:moveTo>
                  <a:pt x="0" y="0"/>
                </a:moveTo>
                <a:lnTo>
                  <a:pt x="0" y="12797"/>
                </a:lnTo>
                <a:lnTo>
                  <a:pt x="1212" y="12797"/>
                </a:lnTo>
                <a:cubicBezTo>
                  <a:pt x="1616" y="12110"/>
                  <a:pt x="2746" y="11677"/>
                  <a:pt x="3949" y="11748"/>
                </a:cubicBezTo>
                <a:cubicBezTo>
                  <a:pt x="7423" y="11952"/>
                  <a:pt x="8077" y="14818"/>
                  <a:pt x="4876" y="15575"/>
                </a:cubicBezTo>
                <a:cubicBezTo>
                  <a:pt x="3239" y="15962"/>
                  <a:pt x="1435" y="15323"/>
                  <a:pt x="1198" y="14272"/>
                </a:cubicBezTo>
                <a:lnTo>
                  <a:pt x="7" y="14272"/>
                </a:lnTo>
                <a:lnTo>
                  <a:pt x="7" y="21600"/>
                </a:lnTo>
                <a:cubicBezTo>
                  <a:pt x="4045" y="21494"/>
                  <a:pt x="7977" y="20652"/>
                  <a:pt x="11221" y="19110"/>
                </a:cubicBezTo>
                <a:cubicBezTo>
                  <a:pt x="16471" y="16615"/>
                  <a:pt x="19258" y="12683"/>
                  <a:pt x="18620" y="8669"/>
                </a:cubicBezTo>
                <a:cubicBezTo>
                  <a:pt x="20866" y="6602"/>
                  <a:pt x="21600" y="4068"/>
                  <a:pt x="20652" y="1664"/>
                </a:cubicBezTo>
                <a:cubicBezTo>
                  <a:pt x="20425" y="1087"/>
                  <a:pt x="20095" y="532"/>
                  <a:pt x="196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2981E"/>
          </a:solidFill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6" name="Shape 196"/>
          <p:cNvSpPr/>
          <p:nvPr/>
        </p:nvSpPr>
        <p:spPr>
          <a:xfrm>
            <a:off x="12890589" y="3400325"/>
            <a:ext cx="2033426" cy="2064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67" fill="norm" stroke="1" extrusionOk="0">
                <a:moveTo>
                  <a:pt x="0" y="0"/>
                </a:moveTo>
                <a:lnTo>
                  <a:pt x="0" y="11817"/>
                </a:lnTo>
                <a:lnTo>
                  <a:pt x="670" y="11817"/>
                </a:lnTo>
                <a:cubicBezTo>
                  <a:pt x="819" y="11277"/>
                  <a:pt x="1371" y="10930"/>
                  <a:pt x="1951" y="11017"/>
                </a:cubicBezTo>
                <a:cubicBezTo>
                  <a:pt x="4050" y="11330"/>
                  <a:pt x="3428" y="14546"/>
                  <a:pt x="1381" y="14003"/>
                </a:cubicBezTo>
                <a:cubicBezTo>
                  <a:pt x="863" y="13865"/>
                  <a:pt x="548" y="13366"/>
                  <a:pt x="663" y="12866"/>
                </a:cubicBezTo>
                <a:lnTo>
                  <a:pt x="15" y="12866"/>
                </a:lnTo>
                <a:lnTo>
                  <a:pt x="15" y="17432"/>
                </a:lnTo>
                <a:lnTo>
                  <a:pt x="4560" y="17432"/>
                </a:lnTo>
                <a:lnTo>
                  <a:pt x="4520" y="17892"/>
                </a:lnTo>
                <a:cubicBezTo>
                  <a:pt x="3848" y="18063"/>
                  <a:pt x="3416" y="18687"/>
                  <a:pt x="3518" y="19341"/>
                </a:cubicBezTo>
                <a:cubicBezTo>
                  <a:pt x="3871" y="21600"/>
                  <a:pt x="7331" y="21228"/>
                  <a:pt x="7181" y="19037"/>
                </a:cubicBezTo>
                <a:cubicBezTo>
                  <a:pt x="7141" y="18445"/>
                  <a:pt x="6652" y="17972"/>
                  <a:pt x="6031" y="17921"/>
                </a:cubicBezTo>
                <a:lnTo>
                  <a:pt x="6031" y="17418"/>
                </a:lnTo>
                <a:lnTo>
                  <a:pt x="21600" y="17418"/>
                </a:lnTo>
                <a:cubicBezTo>
                  <a:pt x="21051" y="16285"/>
                  <a:pt x="20212" y="15292"/>
                  <a:pt x="19139" y="14548"/>
                </a:cubicBezTo>
                <a:cubicBezTo>
                  <a:pt x="19269" y="12857"/>
                  <a:pt x="18737" y="11182"/>
                  <a:pt x="17646" y="9841"/>
                </a:cubicBezTo>
                <a:cubicBezTo>
                  <a:pt x="16531" y="8470"/>
                  <a:pt x="14913" y="7551"/>
                  <a:pt x="13116" y="7265"/>
                </a:cubicBezTo>
                <a:cubicBezTo>
                  <a:pt x="12580" y="5743"/>
                  <a:pt x="11460" y="4468"/>
                  <a:pt x="9977" y="3702"/>
                </a:cubicBezTo>
                <a:cubicBezTo>
                  <a:pt x="8427" y="2900"/>
                  <a:pt x="6604" y="2714"/>
                  <a:pt x="4910" y="3185"/>
                </a:cubicBezTo>
                <a:cubicBezTo>
                  <a:pt x="3599" y="1713"/>
                  <a:pt x="1898" y="621"/>
                  <a:pt x="0" y="0"/>
                </a:cubicBezTo>
                <a:close/>
              </a:path>
            </a:pathLst>
          </a:custGeom>
          <a:solidFill>
            <a:srgbClr val="00BDF9"/>
          </a:solidFill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7" name="Shape 197"/>
          <p:cNvSpPr/>
          <p:nvPr/>
        </p:nvSpPr>
        <p:spPr>
          <a:xfrm>
            <a:off x="10801791" y="3330887"/>
            <a:ext cx="2093706" cy="7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8" fill="norm" stroke="1" extrusionOk="0">
                <a:moveTo>
                  <a:pt x="18114" y="2"/>
                </a:moveTo>
                <a:cubicBezTo>
                  <a:pt x="16235" y="-52"/>
                  <a:pt x="14371" y="1231"/>
                  <a:pt x="12709" y="3763"/>
                </a:cubicBezTo>
                <a:cubicBezTo>
                  <a:pt x="11054" y="1200"/>
                  <a:pt x="9117" y="356"/>
                  <a:pt x="7253" y="1381"/>
                </a:cubicBezTo>
                <a:cubicBezTo>
                  <a:pt x="5730" y="2219"/>
                  <a:pt x="4331" y="4272"/>
                  <a:pt x="3232" y="7286"/>
                </a:cubicBezTo>
                <a:cubicBezTo>
                  <a:pt x="2161" y="6599"/>
                  <a:pt x="1053" y="6697"/>
                  <a:pt x="0" y="7485"/>
                </a:cubicBezTo>
                <a:lnTo>
                  <a:pt x="80" y="21469"/>
                </a:lnTo>
                <a:lnTo>
                  <a:pt x="14112" y="21469"/>
                </a:lnTo>
                <a:lnTo>
                  <a:pt x="14112" y="19980"/>
                </a:lnTo>
                <a:cubicBezTo>
                  <a:pt x="13391" y="19808"/>
                  <a:pt x="12932" y="17727"/>
                  <a:pt x="13194" y="15821"/>
                </a:cubicBezTo>
                <a:cubicBezTo>
                  <a:pt x="13769" y="11626"/>
                  <a:pt x="15974" y="13191"/>
                  <a:pt x="15786" y="17598"/>
                </a:cubicBezTo>
                <a:cubicBezTo>
                  <a:pt x="15737" y="18755"/>
                  <a:pt x="15434" y="19690"/>
                  <a:pt x="15030" y="19940"/>
                </a:cubicBezTo>
                <a:lnTo>
                  <a:pt x="15030" y="21548"/>
                </a:lnTo>
                <a:lnTo>
                  <a:pt x="21600" y="21548"/>
                </a:lnTo>
                <a:lnTo>
                  <a:pt x="21600" y="1699"/>
                </a:lnTo>
                <a:cubicBezTo>
                  <a:pt x="21078" y="1198"/>
                  <a:pt x="20544" y="788"/>
                  <a:pt x="19995" y="508"/>
                </a:cubicBezTo>
                <a:cubicBezTo>
                  <a:pt x="19372" y="190"/>
                  <a:pt x="18741" y="19"/>
                  <a:pt x="18114" y="2"/>
                </a:cubicBezTo>
                <a:close/>
              </a:path>
            </a:pathLst>
          </a:custGeom>
          <a:solidFill>
            <a:srgbClr val="981500"/>
          </a:solidFill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8" name="Shape 198"/>
          <p:cNvSpPr/>
          <p:nvPr/>
        </p:nvSpPr>
        <p:spPr>
          <a:xfrm>
            <a:off x="9732860" y="3595185"/>
            <a:ext cx="1451251" cy="1534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50" h="21600" fill="norm" stroke="1" extrusionOk="0">
                <a:moveTo>
                  <a:pt x="15274" y="0"/>
                </a:moveTo>
                <a:cubicBezTo>
                  <a:pt x="14906" y="99"/>
                  <a:pt x="14537" y="205"/>
                  <a:pt x="14181" y="350"/>
                </a:cubicBezTo>
                <a:cubicBezTo>
                  <a:pt x="12534" y="1022"/>
                  <a:pt x="11128" y="2154"/>
                  <a:pt x="10127" y="3607"/>
                </a:cubicBezTo>
                <a:cubicBezTo>
                  <a:pt x="6480" y="2852"/>
                  <a:pt x="2704" y="4107"/>
                  <a:pt x="266" y="6883"/>
                </a:cubicBezTo>
                <a:cubicBezTo>
                  <a:pt x="177" y="6983"/>
                  <a:pt x="109" y="7100"/>
                  <a:pt x="25" y="7203"/>
                </a:cubicBezTo>
                <a:lnTo>
                  <a:pt x="0" y="21600"/>
                </a:lnTo>
                <a:lnTo>
                  <a:pt x="15464" y="21600"/>
                </a:lnTo>
                <a:lnTo>
                  <a:pt x="15464" y="15916"/>
                </a:lnTo>
                <a:lnTo>
                  <a:pt x="16612" y="15916"/>
                </a:lnTo>
                <a:cubicBezTo>
                  <a:pt x="16867" y="16752"/>
                  <a:pt x="17696" y="17284"/>
                  <a:pt x="18576" y="17179"/>
                </a:cubicBezTo>
                <a:cubicBezTo>
                  <a:pt x="21600" y="16820"/>
                  <a:pt x="21385" y="12525"/>
                  <a:pt x="18456" y="12433"/>
                </a:cubicBezTo>
                <a:cubicBezTo>
                  <a:pt x="17642" y="12408"/>
                  <a:pt x="16924" y="12957"/>
                  <a:pt x="16752" y="13741"/>
                </a:cubicBezTo>
                <a:lnTo>
                  <a:pt x="15399" y="13741"/>
                </a:lnTo>
                <a:lnTo>
                  <a:pt x="15274" y="0"/>
                </a:lnTo>
                <a:close/>
              </a:path>
            </a:pathLst>
          </a:custGeom>
          <a:solidFill>
            <a:srgbClr val="3ABE9B"/>
          </a:solidFill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9" name="Shape 199"/>
          <p:cNvSpPr/>
          <p:nvPr/>
        </p:nvSpPr>
        <p:spPr>
          <a:xfrm>
            <a:off x="8684889" y="4104768"/>
            <a:ext cx="1053580" cy="2020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1" h="21600" fill="norm" stroke="1" extrusionOk="0">
                <a:moveTo>
                  <a:pt x="21182" y="0"/>
                </a:moveTo>
                <a:cubicBezTo>
                  <a:pt x="19265" y="1263"/>
                  <a:pt x="18033" y="2804"/>
                  <a:pt x="15843" y="3941"/>
                </a:cubicBezTo>
                <a:cubicBezTo>
                  <a:pt x="13475" y="5170"/>
                  <a:pt x="10205" y="5790"/>
                  <a:pt x="7912" y="7054"/>
                </a:cubicBezTo>
                <a:cubicBezTo>
                  <a:pt x="5460" y="8405"/>
                  <a:pt x="4397" y="10309"/>
                  <a:pt x="5080" y="12152"/>
                </a:cubicBezTo>
                <a:cubicBezTo>
                  <a:pt x="2622" y="13287"/>
                  <a:pt x="938" y="14819"/>
                  <a:pt x="291" y="16513"/>
                </a:cubicBezTo>
                <a:cubicBezTo>
                  <a:pt x="-369" y="18242"/>
                  <a:pt x="107" y="20030"/>
                  <a:pt x="1591" y="21600"/>
                </a:cubicBezTo>
                <a:lnTo>
                  <a:pt x="21231" y="21600"/>
                </a:lnTo>
                <a:lnTo>
                  <a:pt x="21231" y="16610"/>
                </a:lnTo>
                <a:lnTo>
                  <a:pt x="20398" y="16573"/>
                </a:lnTo>
                <a:cubicBezTo>
                  <a:pt x="20494" y="17132"/>
                  <a:pt x="19841" y="17650"/>
                  <a:pt x="18830" y="17816"/>
                </a:cubicBezTo>
                <a:cubicBezTo>
                  <a:pt x="14727" y="18492"/>
                  <a:pt x="12590" y="15169"/>
                  <a:pt x="16874" y="14340"/>
                </a:cubicBezTo>
                <a:cubicBezTo>
                  <a:pt x="18455" y="14034"/>
                  <a:pt x="20174" y="14561"/>
                  <a:pt x="20461" y="15441"/>
                </a:cubicBezTo>
                <a:lnTo>
                  <a:pt x="21182" y="15441"/>
                </a:lnTo>
                <a:lnTo>
                  <a:pt x="21182" y="0"/>
                </a:lnTo>
                <a:close/>
              </a:path>
            </a:pathLst>
          </a:custGeom>
          <a:solidFill>
            <a:srgbClr val="00375A"/>
          </a:solidFill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00" name="Shape 200"/>
          <p:cNvSpPr/>
          <p:nvPr/>
        </p:nvSpPr>
        <p:spPr>
          <a:xfrm>
            <a:off x="11828897" y="5143858"/>
            <a:ext cx="1052152" cy="994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315" y="22"/>
                </a:moveTo>
                <a:lnTo>
                  <a:pt x="21600" y="22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315" y="22"/>
                </a:lnTo>
                <a:close/>
              </a:path>
            </a:pathLst>
          </a:custGeom>
          <a:solidFill>
            <a:srgbClr val="006485"/>
          </a:solidFill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01" name="Shape 201"/>
          <p:cNvSpPr/>
          <p:nvPr/>
        </p:nvSpPr>
        <p:spPr>
          <a:xfrm>
            <a:off x="9925284" y="4333147"/>
            <a:ext cx="785053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584200">
              <a:lnSpc>
                <a:spcPct val="150000"/>
              </a:lnSpc>
              <a:defRPr b="0" sz="4000"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ô</a:t>
            </a:r>
          </a:p>
        </p:txBody>
      </p:sp>
      <p:sp>
        <p:nvSpPr>
          <p:cNvPr id="202" name="Shape 202"/>
          <p:cNvSpPr/>
          <p:nvPr/>
        </p:nvSpPr>
        <p:spPr>
          <a:xfrm>
            <a:off x="11340402" y="3551108"/>
            <a:ext cx="785053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584200">
              <a:lnSpc>
                <a:spcPct val="150000"/>
              </a:lnSpc>
              <a:defRPr b="0" sz="4000"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ô</a:t>
            </a:r>
          </a:p>
        </p:txBody>
      </p:sp>
      <p:sp>
        <p:nvSpPr>
          <p:cNvPr id="203" name="Shape 203"/>
          <p:cNvSpPr/>
          <p:nvPr/>
        </p:nvSpPr>
        <p:spPr>
          <a:xfrm>
            <a:off x="11526601" y="4391052"/>
            <a:ext cx="78505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584200">
              <a:lnSpc>
                <a:spcPct val="150000"/>
              </a:lnSpc>
              <a:defRPr b="0" sz="4000"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ô</a:t>
            </a:r>
          </a:p>
        </p:txBody>
      </p:sp>
      <p:sp>
        <p:nvSpPr>
          <p:cNvPr id="204" name="Shape 204"/>
          <p:cNvSpPr/>
          <p:nvPr/>
        </p:nvSpPr>
        <p:spPr>
          <a:xfrm>
            <a:off x="8795670" y="5185505"/>
            <a:ext cx="78505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584200">
              <a:lnSpc>
                <a:spcPct val="150000"/>
              </a:lnSpc>
              <a:defRPr b="0" sz="4000"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ô</a:t>
            </a:r>
          </a:p>
        </p:txBody>
      </p:sp>
      <p:sp>
        <p:nvSpPr>
          <p:cNvPr id="205" name="Shape 205"/>
          <p:cNvSpPr/>
          <p:nvPr/>
        </p:nvSpPr>
        <p:spPr>
          <a:xfrm>
            <a:off x="10391157" y="5420264"/>
            <a:ext cx="785053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584200">
              <a:lnSpc>
                <a:spcPct val="150000"/>
              </a:lnSpc>
              <a:defRPr b="0" sz="4000"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ô</a:t>
            </a:r>
          </a:p>
        </p:txBody>
      </p:sp>
      <p:sp>
        <p:nvSpPr>
          <p:cNvPr id="206" name="Shape 206"/>
          <p:cNvSpPr/>
          <p:nvPr/>
        </p:nvSpPr>
        <p:spPr>
          <a:xfrm>
            <a:off x="11964547" y="5420264"/>
            <a:ext cx="78505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584200">
              <a:lnSpc>
                <a:spcPct val="150000"/>
              </a:lnSpc>
              <a:defRPr b="0" sz="4000"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ô</a:t>
            </a:r>
          </a:p>
        </p:txBody>
      </p:sp>
      <p:sp>
        <p:nvSpPr>
          <p:cNvPr id="207" name="Shape 207"/>
          <p:cNvSpPr/>
          <p:nvPr/>
        </p:nvSpPr>
        <p:spPr>
          <a:xfrm>
            <a:off x="13005849" y="5860936"/>
            <a:ext cx="78505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584200">
              <a:lnSpc>
                <a:spcPct val="150000"/>
              </a:lnSpc>
              <a:defRPr b="0" sz="4000"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ô</a:t>
            </a:r>
          </a:p>
        </p:txBody>
      </p:sp>
      <p:sp>
        <p:nvSpPr>
          <p:cNvPr id="208" name="Shape 208"/>
          <p:cNvSpPr/>
          <p:nvPr/>
        </p:nvSpPr>
        <p:spPr>
          <a:xfrm>
            <a:off x="14047150" y="5662324"/>
            <a:ext cx="78505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584200">
              <a:lnSpc>
                <a:spcPct val="150000"/>
              </a:lnSpc>
              <a:defRPr b="0" sz="4000"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ô</a:t>
            </a:r>
          </a:p>
        </p:txBody>
      </p:sp>
      <p:sp>
        <p:nvSpPr>
          <p:cNvPr id="209" name="Shape 209"/>
          <p:cNvSpPr/>
          <p:nvPr/>
        </p:nvSpPr>
        <p:spPr>
          <a:xfrm>
            <a:off x="11446130" y="6437912"/>
            <a:ext cx="78505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584200">
              <a:lnSpc>
                <a:spcPct val="150000"/>
              </a:lnSpc>
              <a:defRPr b="0" sz="4000"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ô</a:t>
            </a:r>
          </a:p>
        </p:txBody>
      </p:sp>
      <p:sp>
        <p:nvSpPr>
          <p:cNvPr id="210" name="Shape 210"/>
          <p:cNvSpPr/>
          <p:nvPr/>
        </p:nvSpPr>
        <p:spPr>
          <a:xfrm>
            <a:off x="9914980" y="6636525"/>
            <a:ext cx="78505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584200">
              <a:lnSpc>
                <a:spcPct val="150000"/>
              </a:lnSpc>
              <a:defRPr b="0" sz="4000"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ô</a:t>
            </a:r>
          </a:p>
        </p:txBody>
      </p:sp>
      <p:sp>
        <p:nvSpPr>
          <p:cNvPr id="211" name="Shape 211"/>
          <p:cNvSpPr/>
          <p:nvPr/>
        </p:nvSpPr>
        <p:spPr>
          <a:xfrm>
            <a:off x="8847435" y="6524804"/>
            <a:ext cx="785053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584200">
              <a:lnSpc>
                <a:spcPct val="150000"/>
              </a:lnSpc>
              <a:defRPr b="0" sz="4000"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ô</a:t>
            </a:r>
          </a:p>
        </p:txBody>
      </p:sp>
      <p:sp>
        <p:nvSpPr>
          <p:cNvPr id="212" name="Shape 212"/>
          <p:cNvSpPr/>
          <p:nvPr/>
        </p:nvSpPr>
        <p:spPr>
          <a:xfrm>
            <a:off x="13333499" y="4209965"/>
            <a:ext cx="78505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584200">
              <a:lnSpc>
                <a:spcPct val="150000"/>
              </a:lnSpc>
              <a:defRPr b="0" sz="4000"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ô</a:t>
            </a:r>
          </a:p>
        </p:txBody>
      </p:sp>
      <p:sp>
        <p:nvSpPr>
          <p:cNvPr id="213" name="Shape 213"/>
          <p:cNvSpPr/>
          <p:nvPr/>
        </p:nvSpPr>
        <p:spPr>
          <a:xfrm>
            <a:off x="2692045" y="915987"/>
            <a:ext cx="18849676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60000"/>
              </a:lnSpc>
              <a:defRPr b="0" sz="6000">
                <a:latin typeface="Adobe 黑体 Std R"/>
                <a:ea typeface="Adobe 黑体 Std R"/>
                <a:cs typeface="Adobe 黑体 Std R"/>
                <a:sym typeface="Adobe 黑体 Std R"/>
              </a:defRPr>
            </a:lvl1pPr>
          </a:lstStyle>
          <a:p>
            <a:pPr/>
            <a:r>
              <a:t>微课制作流程</a:t>
            </a:r>
          </a:p>
        </p:txBody>
      </p:sp>
      <p:sp>
        <p:nvSpPr>
          <p:cNvPr id="214" name="Shape 214"/>
          <p:cNvSpPr/>
          <p:nvPr/>
        </p:nvSpPr>
        <p:spPr>
          <a:xfrm>
            <a:off x="2735537" y="1994586"/>
            <a:ext cx="18798877" cy="1"/>
          </a:xfrm>
          <a:prstGeom prst="line">
            <a:avLst/>
          </a:prstGeom>
          <a:ln w="25400">
            <a:solidFill>
              <a:srgbClr val="9A9A9A"/>
            </a:solidFill>
            <a:prstDash val="sysDot"/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5" name="Shape 215"/>
          <p:cNvSpPr/>
          <p:nvPr/>
        </p:nvSpPr>
        <p:spPr>
          <a:xfrm>
            <a:off x="5196082" y="5146692"/>
            <a:ext cx="2445948" cy="1300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b="0" sz="3200">
                <a:latin typeface="Adobe 黑体 Std R"/>
                <a:ea typeface="Adobe 黑体 Std R"/>
                <a:cs typeface="Adobe 黑体 Std R"/>
                <a:sym typeface="Adobe 黑体 Std R"/>
              </a:defRPr>
            </a:lvl1pPr>
          </a:lstStyle>
          <a:p>
            <a:pPr/>
            <a:r>
              <a:t>我需要做哪些准备？</a:t>
            </a:r>
          </a:p>
        </p:txBody>
      </p:sp>
      <p:sp>
        <p:nvSpPr>
          <p:cNvPr id="216" name="Shape 216"/>
          <p:cNvSpPr/>
          <p:nvPr/>
        </p:nvSpPr>
        <p:spPr>
          <a:xfrm>
            <a:off x="5909528" y="3921381"/>
            <a:ext cx="982813" cy="982813"/>
          </a:xfrm>
          <a:prstGeom prst="ellipse">
            <a:avLst/>
          </a:prstGeom>
          <a:solidFill>
            <a:srgbClr val="0037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17" name="Shape 217"/>
          <p:cNvSpPr/>
          <p:nvPr/>
        </p:nvSpPr>
        <p:spPr>
          <a:xfrm>
            <a:off x="6108510" y="4138259"/>
            <a:ext cx="651702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584200">
              <a:lnSpc>
                <a:spcPct val="150000"/>
              </a:lnSpc>
              <a:defRPr b="0" sz="4000"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</a:t>
            </a:r>
          </a:p>
        </p:txBody>
      </p:sp>
      <p:sp>
        <p:nvSpPr>
          <p:cNvPr id="218" name="Shape 218"/>
          <p:cNvSpPr/>
          <p:nvPr/>
        </p:nvSpPr>
        <p:spPr>
          <a:xfrm>
            <a:off x="7068553" y="4479558"/>
            <a:ext cx="2117521" cy="382982"/>
          </a:xfrm>
          <a:prstGeom prst="line">
            <a:avLst/>
          </a:prstGeom>
          <a:ln w="38100">
            <a:solidFill>
              <a:srgbClr val="3E4147"/>
            </a:solidFill>
            <a:custDash>
              <a:ds d="200000" sp="200000"/>
            </a:custDash>
            <a:miter lim="400000"/>
            <a:headEnd type="oval"/>
            <a:tailEnd type="oval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9" name="Shape 219"/>
          <p:cNvSpPr/>
          <p:nvPr/>
        </p:nvSpPr>
        <p:spPr>
          <a:xfrm>
            <a:off x="5215011" y="8106595"/>
            <a:ext cx="2445948" cy="1300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b="0" sz="3200">
                <a:latin typeface="Adobe 黑体 Std R"/>
                <a:ea typeface="Adobe 黑体 Std R"/>
                <a:cs typeface="Adobe 黑体 Std R"/>
                <a:sym typeface="Adobe 黑体 Std R"/>
              </a:defRPr>
            </a:lvl1pPr>
          </a:lstStyle>
          <a:p>
            <a:pPr/>
            <a:r>
              <a:t>我需要提供哪些资料？</a:t>
            </a:r>
          </a:p>
        </p:txBody>
      </p:sp>
      <p:sp>
        <p:nvSpPr>
          <p:cNvPr id="220" name="Shape 220"/>
          <p:cNvSpPr/>
          <p:nvPr/>
        </p:nvSpPr>
        <p:spPr>
          <a:xfrm>
            <a:off x="5909528" y="6813685"/>
            <a:ext cx="982813" cy="982813"/>
          </a:xfrm>
          <a:prstGeom prst="ellipse">
            <a:avLst/>
          </a:prstGeom>
          <a:solidFill>
            <a:srgbClr val="3ABE9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21" name="Shape 221"/>
          <p:cNvSpPr/>
          <p:nvPr/>
        </p:nvSpPr>
        <p:spPr>
          <a:xfrm>
            <a:off x="6108510" y="7043263"/>
            <a:ext cx="651702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584200">
              <a:lnSpc>
                <a:spcPct val="150000"/>
              </a:lnSpc>
              <a:defRPr b="0" sz="4000"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</a:t>
            </a:r>
          </a:p>
        </p:txBody>
      </p:sp>
      <p:sp>
        <p:nvSpPr>
          <p:cNvPr id="222" name="Shape 222"/>
          <p:cNvSpPr/>
          <p:nvPr/>
        </p:nvSpPr>
        <p:spPr>
          <a:xfrm flipV="1">
            <a:off x="7080545" y="6795957"/>
            <a:ext cx="1803379" cy="380233"/>
          </a:xfrm>
          <a:prstGeom prst="line">
            <a:avLst/>
          </a:prstGeom>
          <a:ln w="38100">
            <a:solidFill>
              <a:srgbClr val="3E4147"/>
            </a:solidFill>
            <a:custDash>
              <a:ds d="200000" sp="200000"/>
            </a:custDash>
            <a:miter lim="400000"/>
            <a:headEnd type="oval"/>
            <a:tailEnd type="oval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3" name="Shape 223"/>
          <p:cNvSpPr/>
          <p:nvPr/>
        </p:nvSpPr>
        <p:spPr>
          <a:xfrm>
            <a:off x="6729624" y="10398935"/>
            <a:ext cx="2445948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b="0" sz="3200">
                <a:latin typeface="Adobe 黑体 Std R"/>
                <a:ea typeface="Adobe 黑体 Std R"/>
                <a:cs typeface="Adobe 黑体 Std R"/>
                <a:sym typeface="Adobe 黑体 Std R"/>
              </a:defRPr>
            </a:lvl1pPr>
          </a:lstStyle>
          <a:p>
            <a:pPr/>
            <a:r>
              <a:t>我该如何选题？</a:t>
            </a:r>
          </a:p>
        </p:txBody>
      </p:sp>
      <p:sp>
        <p:nvSpPr>
          <p:cNvPr id="224" name="Shape 224"/>
          <p:cNvSpPr/>
          <p:nvPr/>
        </p:nvSpPr>
        <p:spPr>
          <a:xfrm>
            <a:off x="7461194" y="8962721"/>
            <a:ext cx="982813" cy="982813"/>
          </a:xfrm>
          <a:prstGeom prst="ellipse">
            <a:avLst/>
          </a:prstGeom>
          <a:solidFill>
            <a:srgbClr val="FF860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25" name="Shape 225"/>
          <p:cNvSpPr/>
          <p:nvPr/>
        </p:nvSpPr>
        <p:spPr>
          <a:xfrm>
            <a:off x="7660175" y="9179600"/>
            <a:ext cx="65170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584200">
              <a:lnSpc>
                <a:spcPct val="150000"/>
              </a:lnSpc>
              <a:defRPr b="0" sz="4000"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</a:t>
            </a:r>
          </a:p>
        </p:txBody>
      </p:sp>
      <p:sp>
        <p:nvSpPr>
          <p:cNvPr id="226" name="Shape 226"/>
          <p:cNvSpPr/>
          <p:nvPr/>
        </p:nvSpPr>
        <p:spPr>
          <a:xfrm flipV="1">
            <a:off x="8473177" y="7565341"/>
            <a:ext cx="1574961" cy="1412446"/>
          </a:xfrm>
          <a:prstGeom prst="line">
            <a:avLst/>
          </a:prstGeom>
          <a:ln w="38100">
            <a:solidFill>
              <a:srgbClr val="3E4147"/>
            </a:solidFill>
            <a:custDash>
              <a:ds d="200000" sp="200000"/>
            </a:custDash>
            <a:miter lim="400000"/>
            <a:headEnd type="oval"/>
            <a:tailEnd type="oval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7" name="Shape 227"/>
          <p:cNvSpPr/>
          <p:nvPr/>
        </p:nvSpPr>
        <p:spPr>
          <a:xfrm>
            <a:off x="15991357" y="10039508"/>
            <a:ext cx="2445948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b="0"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脚本怎么写？</a:t>
            </a:r>
          </a:p>
        </p:txBody>
      </p:sp>
      <p:sp>
        <p:nvSpPr>
          <p:cNvPr id="228" name="Shape 228"/>
          <p:cNvSpPr/>
          <p:nvPr/>
        </p:nvSpPr>
        <p:spPr>
          <a:xfrm>
            <a:off x="16685806" y="8962721"/>
            <a:ext cx="982813" cy="982813"/>
          </a:xfrm>
          <a:prstGeom prst="ellipse">
            <a:avLst/>
          </a:prstGeom>
          <a:solidFill>
            <a:srgbClr val="9815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29" name="Shape 229"/>
          <p:cNvSpPr/>
          <p:nvPr/>
        </p:nvSpPr>
        <p:spPr>
          <a:xfrm>
            <a:off x="16884789" y="9192300"/>
            <a:ext cx="65170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584200">
              <a:lnSpc>
                <a:spcPct val="150000"/>
              </a:lnSpc>
              <a:defRPr b="0" sz="4000"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</a:t>
            </a:r>
          </a:p>
        </p:txBody>
      </p:sp>
      <p:sp>
        <p:nvSpPr>
          <p:cNvPr id="230" name="Shape 230"/>
          <p:cNvSpPr/>
          <p:nvPr/>
        </p:nvSpPr>
        <p:spPr>
          <a:xfrm flipH="1" flipV="1">
            <a:off x="12559074" y="6584667"/>
            <a:ext cx="4019249" cy="2415994"/>
          </a:xfrm>
          <a:prstGeom prst="line">
            <a:avLst/>
          </a:prstGeom>
          <a:ln w="38100">
            <a:solidFill>
              <a:srgbClr val="3E4147"/>
            </a:solidFill>
            <a:custDash>
              <a:ds d="200000" sp="200000"/>
            </a:custDash>
            <a:miter lim="400000"/>
            <a:headEnd type="oval"/>
            <a:tailEnd type="oval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1" name="Shape 231"/>
          <p:cNvSpPr/>
          <p:nvPr/>
        </p:nvSpPr>
        <p:spPr>
          <a:xfrm>
            <a:off x="16510767" y="7246511"/>
            <a:ext cx="2445948" cy="189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647700">
              <a:lnSpc>
                <a:spcPct val="120000"/>
              </a:lnSpc>
              <a:spcBef>
                <a:spcPts val="1700"/>
              </a:spcBef>
              <a:defRPr b="0" sz="3200">
                <a:latin typeface="+mj-lt"/>
                <a:ea typeface="+mj-ea"/>
                <a:cs typeface="+mj-cs"/>
                <a:sym typeface="Helvetica"/>
              </a:defRPr>
            </a:pPr>
            <a:r>
              <a:t>有哪些制作形式？</a:t>
            </a:r>
            <a:endParaRPr sz="2000">
              <a:solidFill>
                <a:srgbClr val="838383"/>
              </a:solidFill>
            </a:endParaRPr>
          </a:p>
          <a:p>
            <a:pPr defTabSz="647700">
              <a:lnSpc>
                <a:spcPct val="120000"/>
              </a:lnSpc>
              <a:spcBef>
                <a:spcPts val="1700"/>
              </a:spcBef>
              <a:defRPr b="0" sz="2000">
                <a:solidFill>
                  <a:srgbClr val="83838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</a:t>
            </a:r>
          </a:p>
        </p:txBody>
      </p:sp>
      <p:sp>
        <p:nvSpPr>
          <p:cNvPr id="232" name="Shape 232"/>
          <p:cNvSpPr/>
          <p:nvPr/>
        </p:nvSpPr>
        <p:spPr>
          <a:xfrm>
            <a:off x="17205218" y="6169724"/>
            <a:ext cx="982813" cy="982813"/>
          </a:xfrm>
          <a:prstGeom prst="ellipse">
            <a:avLst/>
          </a:prstGeom>
          <a:solidFill>
            <a:srgbClr val="82981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33" name="Shape 233"/>
          <p:cNvSpPr/>
          <p:nvPr/>
        </p:nvSpPr>
        <p:spPr>
          <a:xfrm>
            <a:off x="17404199" y="6399302"/>
            <a:ext cx="651702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584200">
              <a:lnSpc>
                <a:spcPct val="150000"/>
              </a:lnSpc>
              <a:defRPr b="0" sz="4000"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</a:t>
            </a:r>
          </a:p>
        </p:txBody>
      </p:sp>
      <p:sp>
        <p:nvSpPr>
          <p:cNvPr id="234" name="Shape 234"/>
          <p:cNvSpPr/>
          <p:nvPr/>
        </p:nvSpPr>
        <p:spPr>
          <a:xfrm flipH="1" flipV="1">
            <a:off x="14778654" y="5583741"/>
            <a:ext cx="2310977" cy="642763"/>
          </a:xfrm>
          <a:prstGeom prst="line">
            <a:avLst/>
          </a:prstGeom>
          <a:ln w="38100">
            <a:solidFill>
              <a:srgbClr val="3E4147"/>
            </a:solidFill>
            <a:custDash>
              <a:ds d="200000" sp="200000"/>
            </a:custDash>
            <a:miter lim="400000"/>
            <a:headEnd type="oval"/>
            <a:tailEnd type="oval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5" name="Shape 235"/>
          <p:cNvSpPr/>
          <p:nvPr/>
        </p:nvSpPr>
        <p:spPr>
          <a:xfrm>
            <a:off x="16630504" y="4401549"/>
            <a:ext cx="2445948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b="0"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制作微课会经历哪些阶段？</a:t>
            </a:r>
          </a:p>
        </p:txBody>
      </p:sp>
      <p:sp>
        <p:nvSpPr>
          <p:cNvPr id="236" name="Shape 236"/>
          <p:cNvSpPr/>
          <p:nvPr/>
        </p:nvSpPr>
        <p:spPr>
          <a:xfrm>
            <a:off x="17192803" y="3240180"/>
            <a:ext cx="982813" cy="982813"/>
          </a:xfrm>
          <a:prstGeom prst="ellipse">
            <a:avLst/>
          </a:prstGeom>
          <a:solidFill>
            <a:srgbClr val="00BDF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37" name="Shape 237"/>
          <p:cNvSpPr/>
          <p:nvPr/>
        </p:nvSpPr>
        <p:spPr>
          <a:xfrm>
            <a:off x="17404199" y="3455615"/>
            <a:ext cx="651702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584200">
              <a:lnSpc>
                <a:spcPct val="150000"/>
              </a:lnSpc>
              <a:defRPr b="0" sz="4000"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</a:t>
            </a:r>
          </a:p>
        </p:txBody>
      </p:sp>
      <p:sp>
        <p:nvSpPr>
          <p:cNvPr id="238" name="Shape 238"/>
          <p:cNvSpPr/>
          <p:nvPr/>
        </p:nvSpPr>
        <p:spPr>
          <a:xfrm flipH="1">
            <a:off x="14175616" y="3713898"/>
            <a:ext cx="2701908" cy="644237"/>
          </a:xfrm>
          <a:prstGeom prst="line">
            <a:avLst/>
          </a:prstGeom>
          <a:ln w="38100">
            <a:solidFill>
              <a:srgbClr val="3E4147"/>
            </a:solidFill>
            <a:custDash>
              <a:ds d="200000" sp="200000"/>
            </a:custDash>
            <a:miter lim="400000"/>
            <a:headEnd type="oval"/>
            <a:tailEnd type="oval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Class="entr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4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6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000"/>
                            </p:stCondLst>
                            <p:childTnLst>
                              <p:par>
                                <p:cTn id="58" presetClass="entr" nodeType="after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0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000"/>
                            </p:stCondLst>
                            <p:childTnLst>
                              <p:par>
                                <p:cTn id="62" presetClass="entr" nodeType="after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4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000"/>
                            </p:stCondLst>
                            <p:childTnLst>
                              <p:par>
                                <p:cTn id="66" presetClass="entr" nodeType="after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8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0"/>
                            </p:stCondLst>
                            <p:childTnLst>
                              <p:par>
                                <p:cTn id="70" presetClass="entr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2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000"/>
                            </p:stCondLst>
                            <p:childTnLst>
                              <p:par>
                                <p:cTn id="74" presetClass="entr" nodeType="after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6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4000"/>
                            </p:stCondLst>
                            <p:childTnLst>
                              <p:par>
                                <p:cTn id="78" presetClass="entr" nodeType="afterEffect" presetID="9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0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6000"/>
                            </p:stCondLst>
                            <p:childTnLst>
                              <p:par>
                                <p:cTn id="82" presetClass="entr" nodeType="afterEffect" presetID="9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4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8000"/>
                            </p:stCondLst>
                            <p:childTnLst>
                              <p:par>
                                <p:cTn id="86" presetClass="entr" nodeType="afterEffect" presetID="9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8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0"/>
                            </p:stCondLst>
                            <p:childTnLst>
                              <p:par>
                                <p:cTn id="90" presetClass="entr" nodeType="afterEffect" presetID="9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2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2000"/>
                            </p:stCondLst>
                            <p:childTnLst>
                              <p:par>
                                <p:cTn id="94" presetClass="entr" nodeType="afterEffect" presetID="9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6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4000"/>
                            </p:stCondLst>
                            <p:childTnLst>
                              <p:par>
                                <p:cTn id="98" presetClass="entr" nodeType="afterEffect" presetID="9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0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02" presetClass="entr" nodeType="afterEffect" presetID="9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4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06" presetClass="entr" nodeType="afterEffect" presetID="9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8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10" presetClass="entr" nodeType="afterEffect" presetID="9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2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14" presetClass="entr" nodeType="afterEffect" presetID="9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6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4000"/>
                            </p:stCondLst>
                            <p:childTnLst>
                              <p:par>
                                <p:cTn id="118" presetClass="entr" nodeType="afterEffect" presetID="9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0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6000"/>
                            </p:stCondLst>
                            <p:childTnLst>
                              <p:par>
                                <p:cTn id="122" presetClass="entr" nodeType="afterEffect" presetID="9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4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8000"/>
                            </p:stCondLst>
                            <p:childTnLst>
                              <p:par>
                                <p:cTn id="126" presetClass="entr" nodeType="afterEffect" presetID="9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8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0"/>
                            </p:stCondLst>
                            <p:childTnLst>
                              <p:par>
                                <p:cTn id="130" presetClass="entr" nodeType="afterEffect" presetID="9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2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34" presetClass="entr" nodeType="afterEffect" presetID="9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6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4000"/>
                            </p:stCondLst>
                            <p:childTnLst>
                              <p:par>
                                <p:cTn id="138" presetClass="entr" nodeType="afterEffect" presetID="9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0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6000"/>
                            </p:stCondLst>
                            <p:childTnLst>
                              <p:par>
                                <p:cTn id="142" presetClass="entr" nodeType="afterEffect" presetID="9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4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8000"/>
                            </p:stCondLst>
                            <p:childTnLst>
                              <p:par>
                                <p:cTn id="146" presetClass="entr" nodeType="afterEffect" presetID="9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7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8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0000"/>
                            </p:stCondLst>
                            <p:childTnLst>
                              <p:par>
                                <p:cTn id="150" presetClass="entr" nodeType="afterEffect" presetID="9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2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2000"/>
                            </p:stCondLst>
                            <p:childTnLst>
                              <p:par>
                                <p:cTn id="154" presetClass="entr" nodeType="afterEffect" presetID="9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5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6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4000"/>
                            </p:stCondLst>
                            <p:childTnLst>
                              <p:par>
                                <p:cTn id="158" presetClass="entr" nodeType="afterEffect" presetID="9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9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0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76000"/>
                            </p:stCondLst>
                            <p:childTnLst>
                              <p:par>
                                <p:cTn id="162" presetClass="entr" nodeType="afterEffect" presetID="9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3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4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8000"/>
                            </p:stCondLst>
                            <p:childTnLst>
                              <p:par>
                                <p:cTn id="166" presetClass="entr" nodeType="afterEffect" presetID="9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7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8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80000"/>
                            </p:stCondLst>
                            <p:childTnLst>
                              <p:par>
                                <p:cTn id="170" presetClass="entr" nodeType="afterEffect" presetID="9" grpId="4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2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74" presetClass="entr" nodeType="afterEffect" presetID="9" grpId="4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5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6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84000"/>
                            </p:stCondLst>
                            <p:childTnLst>
                              <p:par>
                                <p:cTn id="178" presetClass="entr" nodeType="afterEffect" presetID="9" grpId="4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9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0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86000"/>
                            </p:stCondLst>
                            <p:childTnLst>
                              <p:par>
                                <p:cTn id="182" presetClass="entr" nodeType="afterEffect" presetID="9" grpId="4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3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4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88000"/>
                            </p:stCondLst>
                            <p:childTnLst>
                              <p:par>
                                <p:cTn id="186" presetClass="entr" nodeType="afterEffect" presetID="9" grpId="4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7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8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90000"/>
                            </p:stCondLst>
                            <p:childTnLst>
                              <p:par>
                                <p:cTn id="190" presetClass="entr" nodeType="afterEffect" presetID="9" grpId="4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1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2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92000"/>
                            </p:stCondLst>
                            <p:childTnLst>
                              <p:par>
                                <p:cTn id="194" presetClass="entr" nodeType="afterEffect" presetID="9" grpId="4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5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6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94000"/>
                            </p:stCondLst>
                            <p:childTnLst>
                              <p:par>
                                <p:cTn id="198" presetClass="entr" nodeType="afterEffect" presetID="9" grpId="4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9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0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96000"/>
                            </p:stCondLst>
                            <p:childTnLst>
                              <p:par>
                                <p:cTn id="202" presetClass="entr" nodeType="afterEffect" presetID="9" grpId="5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3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4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98000"/>
                            </p:stCondLst>
                            <p:childTnLst>
                              <p:par>
                                <p:cTn id="206" presetClass="entr" nodeType="afterEffect" presetID="9" grpId="5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7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8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5"/>
      <p:bldP build="whole" bldLvl="1" animBg="1" rev="0" advAuto="0" spid="229" grpId="42"/>
      <p:bldP build="whole" bldLvl="1" animBg="1" rev="0" advAuto="0" spid="187" grpId="2"/>
      <p:bldP build="whole" bldLvl="1" animBg="1" rev="0" advAuto="0" spid="199" grpId="14"/>
      <p:bldP build="whole" bldLvl="1" animBg="1" rev="0" advAuto="0" spid="192" grpId="7"/>
      <p:bldP build="whole" bldLvl="1" animBg="1" rev="0" advAuto="0" spid="210" grpId="25"/>
      <p:bldP build="whole" bldLvl="1" animBg="1" rev="0" advAuto="0" spid="213" grpId="1"/>
      <p:bldP build="whole" bldLvl="1" animBg="1" rev="0" advAuto="0" spid="203" grpId="18"/>
      <p:bldP build="whole" bldLvl="1" animBg="1" rev="0" advAuto="0" spid="205" grpId="20"/>
      <p:bldP build="whole" bldLvl="1" animBg="1" rev="0" advAuto="0" spid="231" grpId="44"/>
      <p:bldP build="whole" bldLvl="1" animBg="1" rev="0" advAuto="0" spid="216" grpId="29"/>
      <p:bldP build="whole" bldLvl="1" animBg="1" rev="0" advAuto="0" spid="225" grpId="38"/>
      <p:bldP build="whole" bldLvl="1" animBg="1" rev="0" advAuto="0" spid="200" grpId="15"/>
      <p:bldP build="whole" bldLvl="1" animBg="1" rev="0" advAuto="0" spid="215" grpId="28"/>
      <p:bldP build="whole" bldLvl="1" animBg="1" rev="0" advAuto="0" spid="224" grpId="37"/>
      <p:bldP build="whole" bldLvl="1" animBg="1" rev="0" advAuto="0" spid="230" grpId="43"/>
      <p:bldP build="whole" bldLvl="1" animBg="1" rev="0" advAuto="0" spid="207" grpId="22"/>
      <p:bldP build="whole" bldLvl="1" animBg="1" rev="0" advAuto="0" spid="228" grpId="41"/>
      <p:bldP build="whole" bldLvl="1" animBg="1" rev="0" advAuto="0" spid="236" grpId="49"/>
      <p:bldP build="whole" bldLvl="1" animBg="1" rev="0" advAuto="0" spid="206" grpId="21"/>
      <p:bldP build="whole" bldLvl="1" animBg="1" rev="0" advAuto="0" spid="201" grpId="16"/>
      <p:bldP build="whole" bldLvl="1" animBg="1" rev="0" advAuto="0" spid="222" grpId="35"/>
      <p:bldP build="whole" bldLvl="1" animBg="1" rev="0" advAuto="0" spid="209" grpId="24"/>
      <p:bldP build="whole" bldLvl="1" animBg="1" rev="0" advAuto="0" spid="202" grpId="17"/>
      <p:bldP build="whole" bldLvl="1" animBg="1" rev="0" advAuto="0" spid="220" grpId="33"/>
      <p:bldP build="whole" bldLvl="1" animBg="1" rev="0" advAuto="0" spid="208" grpId="23"/>
      <p:bldP build="whole" bldLvl="1" animBg="1" rev="0" advAuto="0" spid="221" grpId="34"/>
      <p:bldP build="whole" bldLvl="1" animBg="1" rev="0" advAuto="0" spid="232" grpId="45"/>
      <p:bldP build="whole" bldLvl="1" animBg="1" rev="0" advAuto="0" spid="233" grpId="46"/>
      <p:bldP build="whole" bldLvl="1" animBg="1" rev="0" advAuto="0" spid="218" grpId="31"/>
      <p:bldP build="whole" bldLvl="1" animBg="1" rev="0" advAuto="0" spid="198" grpId="13"/>
      <p:bldP build="whole" bldLvl="1" animBg="1" rev="0" advAuto="0" spid="196" grpId="11"/>
      <p:bldP build="whole" bldLvl="1" animBg="1" rev="0" advAuto="0" spid="227" grpId="40"/>
      <p:bldP build="whole" bldLvl="1" animBg="1" rev="0" advAuto="0" spid="211" grpId="26"/>
      <p:bldP build="whole" bldLvl="1" animBg="1" rev="0" advAuto="0" spid="188" grpId="3"/>
      <p:bldP build="whole" bldLvl="1" animBg="1" rev="0" advAuto="0" spid="237" grpId="50"/>
      <p:bldP build="whole" bldLvl="1" animBg="1" rev="0" advAuto="0" spid="217" grpId="30"/>
      <p:bldP build="whole" bldLvl="1" animBg="1" rev="0" advAuto="0" spid="193" grpId="8"/>
      <p:bldP build="whole" bldLvl="1" animBg="1" rev="0" advAuto="0" spid="194" grpId="9"/>
      <p:bldP build="whole" bldLvl="1" animBg="1" rev="0" advAuto="0" spid="189" grpId="4"/>
      <p:bldP build="whole" bldLvl="1" animBg="1" rev="0" advAuto="0" spid="235" grpId="48"/>
      <p:bldP build="whole" bldLvl="1" animBg="1" rev="0" advAuto="0" spid="238" grpId="51"/>
      <p:bldP build="whole" bldLvl="1" animBg="1" rev="0" advAuto="0" spid="226" grpId="39"/>
      <p:bldP build="whole" bldLvl="1" animBg="1" rev="0" advAuto="0" spid="234" grpId="47"/>
      <p:bldP build="whole" bldLvl="1" animBg="1" rev="0" advAuto="0" spid="197" grpId="12"/>
      <p:bldP build="whole" bldLvl="1" animBg="1" rev="0" advAuto="0" spid="212" grpId="27"/>
      <p:bldP build="whole" bldLvl="1" animBg="1" rev="0" advAuto="0" spid="204" grpId="19"/>
      <p:bldP build="whole" bldLvl="1" animBg="1" rev="0" advAuto="0" spid="223" grpId="36"/>
      <p:bldP build="whole" bldLvl="1" animBg="1" rev="0" advAuto="0" spid="219" grpId="32"/>
      <p:bldP build="whole" bldLvl="1" animBg="1" rev="0" advAuto="0" spid="191" grpId="6"/>
      <p:bldP build="whole" bldLvl="1" animBg="1" rev="0" advAuto="0" spid="195" grpId="1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-1" y="-29635"/>
            <a:ext cx="1747029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1" name="Shape 241"/>
          <p:cNvSpPr/>
          <p:nvPr/>
        </p:nvSpPr>
        <p:spPr>
          <a:xfrm>
            <a:off x="1747025" y="-29635"/>
            <a:ext cx="1747029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2" name="Shape 242"/>
          <p:cNvSpPr/>
          <p:nvPr/>
        </p:nvSpPr>
        <p:spPr>
          <a:xfrm>
            <a:off x="3478350" y="-29635"/>
            <a:ext cx="1747028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3" name="Shape 243"/>
          <p:cNvSpPr/>
          <p:nvPr/>
        </p:nvSpPr>
        <p:spPr>
          <a:xfrm>
            <a:off x="5225377" y="-29635"/>
            <a:ext cx="1747029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4" name="Shape 244"/>
          <p:cNvSpPr/>
          <p:nvPr/>
        </p:nvSpPr>
        <p:spPr>
          <a:xfrm>
            <a:off x="6968521" y="-29635"/>
            <a:ext cx="1747029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5" name="Shape 245"/>
          <p:cNvSpPr/>
          <p:nvPr/>
        </p:nvSpPr>
        <p:spPr>
          <a:xfrm>
            <a:off x="8715547" y="-29635"/>
            <a:ext cx="1747029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6" name="Shape 246"/>
          <p:cNvSpPr/>
          <p:nvPr/>
        </p:nvSpPr>
        <p:spPr>
          <a:xfrm>
            <a:off x="10446873" y="-29635"/>
            <a:ext cx="1747028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7" name="Shape 247"/>
          <p:cNvSpPr/>
          <p:nvPr/>
        </p:nvSpPr>
        <p:spPr>
          <a:xfrm>
            <a:off x="12193899" y="-29635"/>
            <a:ext cx="1747029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8" name="Shape 248"/>
          <p:cNvSpPr/>
          <p:nvPr/>
        </p:nvSpPr>
        <p:spPr>
          <a:xfrm>
            <a:off x="13937042" y="-29635"/>
            <a:ext cx="1747029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9" name="Shape 249"/>
          <p:cNvSpPr/>
          <p:nvPr/>
        </p:nvSpPr>
        <p:spPr>
          <a:xfrm>
            <a:off x="15672251" y="-29635"/>
            <a:ext cx="1747028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50" name="Shape 250"/>
          <p:cNvSpPr/>
          <p:nvPr/>
        </p:nvSpPr>
        <p:spPr>
          <a:xfrm>
            <a:off x="17419276" y="-29635"/>
            <a:ext cx="1747029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51" name="Shape 251"/>
          <p:cNvSpPr/>
          <p:nvPr/>
        </p:nvSpPr>
        <p:spPr>
          <a:xfrm>
            <a:off x="19153595" y="-29635"/>
            <a:ext cx="1747029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52" name="Shape 252"/>
          <p:cNvSpPr/>
          <p:nvPr/>
        </p:nvSpPr>
        <p:spPr>
          <a:xfrm>
            <a:off x="20896741" y="-29635"/>
            <a:ext cx="1747028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53" name="Shape 253"/>
          <p:cNvSpPr/>
          <p:nvPr/>
        </p:nvSpPr>
        <p:spPr>
          <a:xfrm>
            <a:off x="-1" y="1707717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54" name="Shape 254"/>
          <p:cNvSpPr/>
          <p:nvPr/>
        </p:nvSpPr>
        <p:spPr>
          <a:xfrm>
            <a:off x="1737349" y="1707717"/>
            <a:ext cx="1747030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55" name="Shape 255"/>
          <p:cNvSpPr/>
          <p:nvPr/>
        </p:nvSpPr>
        <p:spPr>
          <a:xfrm>
            <a:off x="3478350" y="1707717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56" name="Shape 256"/>
          <p:cNvSpPr/>
          <p:nvPr/>
        </p:nvSpPr>
        <p:spPr>
          <a:xfrm>
            <a:off x="5223435" y="1707717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57" name="Shape 257"/>
          <p:cNvSpPr/>
          <p:nvPr/>
        </p:nvSpPr>
        <p:spPr>
          <a:xfrm>
            <a:off x="6969491" y="1707717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58" name="Shape 258"/>
          <p:cNvSpPr/>
          <p:nvPr/>
        </p:nvSpPr>
        <p:spPr>
          <a:xfrm>
            <a:off x="8706842" y="1707717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59" name="Shape 259"/>
          <p:cNvSpPr/>
          <p:nvPr/>
        </p:nvSpPr>
        <p:spPr>
          <a:xfrm>
            <a:off x="10447842" y="1707717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60" name="Shape 260"/>
          <p:cNvSpPr/>
          <p:nvPr/>
        </p:nvSpPr>
        <p:spPr>
          <a:xfrm>
            <a:off x="12192928" y="1707717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61" name="Shape 261"/>
          <p:cNvSpPr/>
          <p:nvPr/>
        </p:nvSpPr>
        <p:spPr>
          <a:xfrm>
            <a:off x="13934631" y="1707717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62" name="Shape 262"/>
          <p:cNvSpPr/>
          <p:nvPr/>
        </p:nvSpPr>
        <p:spPr>
          <a:xfrm>
            <a:off x="15676336" y="1707717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63" name="Shape 263"/>
          <p:cNvSpPr/>
          <p:nvPr/>
        </p:nvSpPr>
        <p:spPr>
          <a:xfrm>
            <a:off x="17417335" y="1707717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64" name="Shape 264"/>
          <p:cNvSpPr/>
          <p:nvPr/>
        </p:nvSpPr>
        <p:spPr>
          <a:xfrm>
            <a:off x="19161532" y="1707717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65" name="Shape 265"/>
          <p:cNvSpPr/>
          <p:nvPr/>
        </p:nvSpPr>
        <p:spPr>
          <a:xfrm>
            <a:off x="20895769" y="1707717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66" name="Shape 266"/>
          <p:cNvSpPr/>
          <p:nvPr/>
        </p:nvSpPr>
        <p:spPr>
          <a:xfrm>
            <a:off x="-1" y="3433248"/>
            <a:ext cx="1747029" cy="17470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67" name="Shape 267"/>
          <p:cNvSpPr/>
          <p:nvPr/>
        </p:nvSpPr>
        <p:spPr>
          <a:xfrm>
            <a:off x="1747025" y="3433248"/>
            <a:ext cx="1747029" cy="17470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68" name="Shape 268"/>
          <p:cNvSpPr/>
          <p:nvPr/>
        </p:nvSpPr>
        <p:spPr>
          <a:xfrm>
            <a:off x="3478350" y="3433248"/>
            <a:ext cx="1747028" cy="17470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69" name="Shape 269"/>
          <p:cNvSpPr/>
          <p:nvPr/>
        </p:nvSpPr>
        <p:spPr>
          <a:xfrm>
            <a:off x="5225377" y="3433248"/>
            <a:ext cx="1747029" cy="17470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0" name="Shape 270"/>
          <p:cNvSpPr/>
          <p:nvPr/>
        </p:nvSpPr>
        <p:spPr>
          <a:xfrm>
            <a:off x="6968521" y="3433248"/>
            <a:ext cx="1747029" cy="17470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1" name="Shape 271"/>
          <p:cNvSpPr/>
          <p:nvPr/>
        </p:nvSpPr>
        <p:spPr>
          <a:xfrm>
            <a:off x="8715547" y="3433248"/>
            <a:ext cx="1747029" cy="17470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2" name="Shape 272"/>
          <p:cNvSpPr/>
          <p:nvPr/>
        </p:nvSpPr>
        <p:spPr>
          <a:xfrm>
            <a:off x="10446873" y="3433248"/>
            <a:ext cx="1747028" cy="17470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3" name="Shape 273"/>
          <p:cNvSpPr/>
          <p:nvPr/>
        </p:nvSpPr>
        <p:spPr>
          <a:xfrm>
            <a:off x="12193899" y="3433248"/>
            <a:ext cx="1747029" cy="17470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4" name="Shape 274"/>
          <p:cNvSpPr/>
          <p:nvPr/>
        </p:nvSpPr>
        <p:spPr>
          <a:xfrm>
            <a:off x="13937042" y="3433248"/>
            <a:ext cx="1747029" cy="17470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5" name="Shape 275"/>
          <p:cNvSpPr/>
          <p:nvPr/>
        </p:nvSpPr>
        <p:spPr>
          <a:xfrm>
            <a:off x="15672251" y="3433248"/>
            <a:ext cx="1747028" cy="17470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6" name="Shape 276"/>
          <p:cNvSpPr/>
          <p:nvPr/>
        </p:nvSpPr>
        <p:spPr>
          <a:xfrm>
            <a:off x="17419276" y="3433248"/>
            <a:ext cx="1747029" cy="17470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7" name="Shape 277"/>
          <p:cNvSpPr/>
          <p:nvPr/>
        </p:nvSpPr>
        <p:spPr>
          <a:xfrm>
            <a:off x="19153595" y="3433248"/>
            <a:ext cx="1747029" cy="17470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8" name="Shape 278"/>
          <p:cNvSpPr/>
          <p:nvPr/>
        </p:nvSpPr>
        <p:spPr>
          <a:xfrm>
            <a:off x="20896741" y="3433248"/>
            <a:ext cx="1747028" cy="17470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9" name="Shape 279"/>
          <p:cNvSpPr/>
          <p:nvPr/>
        </p:nvSpPr>
        <p:spPr>
          <a:xfrm>
            <a:off x="-1" y="5170601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80" name="Shape 280"/>
          <p:cNvSpPr/>
          <p:nvPr/>
        </p:nvSpPr>
        <p:spPr>
          <a:xfrm>
            <a:off x="1737349" y="5170601"/>
            <a:ext cx="1747030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81" name="Shape 281"/>
          <p:cNvSpPr/>
          <p:nvPr/>
        </p:nvSpPr>
        <p:spPr>
          <a:xfrm>
            <a:off x="3478350" y="5170601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82" name="Shape 282"/>
          <p:cNvSpPr/>
          <p:nvPr/>
        </p:nvSpPr>
        <p:spPr>
          <a:xfrm>
            <a:off x="5223435" y="5170601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83" name="Shape 283"/>
          <p:cNvSpPr/>
          <p:nvPr/>
        </p:nvSpPr>
        <p:spPr>
          <a:xfrm>
            <a:off x="6969491" y="5170601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84" name="Shape 284"/>
          <p:cNvSpPr/>
          <p:nvPr/>
        </p:nvSpPr>
        <p:spPr>
          <a:xfrm>
            <a:off x="8706842" y="5170601"/>
            <a:ext cx="1747030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85" name="Shape 285"/>
          <p:cNvSpPr/>
          <p:nvPr/>
        </p:nvSpPr>
        <p:spPr>
          <a:xfrm>
            <a:off x="10447842" y="5170601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86" name="Shape 286"/>
          <p:cNvSpPr/>
          <p:nvPr/>
        </p:nvSpPr>
        <p:spPr>
          <a:xfrm>
            <a:off x="12192928" y="5170601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87" name="Shape 287"/>
          <p:cNvSpPr/>
          <p:nvPr/>
        </p:nvSpPr>
        <p:spPr>
          <a:xfrm>
            <a:off x="13934633" y="5170601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88" name="Shape 288"/>
          <p:cNvSpPr/>
          <p:nvPr/>
        </p:nvSpPr>
        <p:spPr>
          <a:xfrm>
            <a:off x="15676336" y="5170601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89" name="Shape 289"/>
          <p:cNvSpPr/>
          <p:nvPr/>
        </p:nvSpPr>
        <p:spPr>
          <a:xfrm>
            <a:off x="17417335" y="5170601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90" name="Shape 290"/>
          <p:cNvSpPr/>
          <p:nvPr/>
        </p:nvSpPr>
        <p:spPr>
          <a:xfrm>
            <a:off x="19161532" y="5170601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91" name="Shape 291"/>
          <p:cNvSpPr/>
          <p:nvPr/>
        </p:nvSpPr>
        <p:spPr>
          <a:xfrm>
            <a:off x="20895771" y="5170601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92" name="Shape 292"/>
          <p:cNvSpPr/>
          <p:nvPr/>
        </p:nvSpPr>
        <p:spPr>
          <a:xfrm>
            <a:off x="-1" y="6896133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93" name="Shape 293"/>
          <p:cNvSpPr/>
          <p:nvPr/>
        </p:nvSpPr>
        <p:spPr>
          <a:xfrm>
            <a:off x="1747025" y="6896133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94" name="Shape 294"/>
          <p:cNvSpPr/>
          <p:nvPr/>
        </p:nvSpPr>
        <p:spPr>
          <a:xfrm>
            <a:off x="3478350" y="6896133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95" name="Shape 295"/>
          <p:cNvSpPr/>
          <p:nvPr/>
        </p:nvSpPr>
        <p:spPr>
          <a:xfrm>
            <a:off x="5225377" y="6896133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96" name="Shape 296"/>
          <p:cNvSpPr/>
          <p:nvPr/>
        </p:nvSpPr>
        <p:spPr>
          <a:xfrm>
            <a:off x="6968521" y="6896133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97" name="Shape 297"/>
          <p:cNvSpPr/>
          <p:nvPr/>
        </p:nvSpPr>
        <p:spPr>
          <a:xfrm>
            <a:off x="8715547" y="6896133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98" name="Shape 298"/>
          <p:cNvSpPr/>
          <p:nvPr/>
        </p:nvSpPr>
        <p:spPr>
          <a:xfrm>
            <a:off x="10446873" y="6896133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99" name="Shape 299"/>
          <p:cNvSpPr/>
          <p:nvPr/>
        </p:nvSpPr>
        <p:spPr>
          <a:xfrm>
            <a:off x="12193899" y="6896133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00" name="Shape 300"/>
          <p:cNvSpPr/>
          <p:nvPr/>
        </p:nvSpPr>
        <p:spPr>
          <a:xfrm>
            <a:off x="13937042" y="6896133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01" name="Shape 301"/>
          <p:cNvSpPr/>
          <p:nvPr/>
        </p:nvSpPr>
        <p:spPr>
          <a:xfrm>
            <a:off x="15672251" y="6896133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02" name="Shape 302"/>
          <p:cNvSpPr/>
          <p:nvPr/>
        </p:nvSpPr>
        <p:spPr>
          <a:xfrm>
            <a:off x="17419276" y="6896133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03" name="Shape 303"/>
          <p:cNvSpPr/>
          <p:nvPr/>
        </p:nvSpPr>
        <p:spPr>
          <a:xfrm>
            <a:off x="19153595" y="6896133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04" name="Shape 304"/>
          <p:cNvSpPr/>
          <p:nvPr/>
        </p:nvSpPr>
        <p:spPr>
          <a:xfrm>
            <a:off x="20896741" y="6896133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05" name="Shape 305"/>
          <p:cNvSpPr/>
          <p:nvPr/>
        </p:nvSpPr>
        <p:spPr>
          <a:xfrm>
            <a:off x="-1" y="8633483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06" name="Shape 306"/>
          <p:cNvSpPr/>
          <p:nvPr/>
        </p:nvSpPr>
        <p:spPr>
          <a:xfrm>
            <a:off x="1737349" y="8633483"/>
            <a:ext cx="1747030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07" name="Shape 307"/>
          <p:cNvSpPr/>
          <p:nvPr/>
        </p:nvSpPr>
        <p:spPr>
          <a:xfrm>
            <a:off x="3478350" y="8633483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08" name="Shape 308"/>
          <p:cNvSpPr/>
          <p:nvPr/>
        </p:nvSpPr>
        <p:spPr>
          <a:xfrm>
            <a:off x="5223435" y="8633483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09" name="Shape 309"/>
          <p:cNvSpPr/>
          <p:nvPr/>
        </p:nvSpPr>
        <p:spPr>
          <a:xfrm>
            <a:off x="6969491" y="8633483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10" name="Shape 310"/>
          <p:cNvSpPr/>
          <p:nvPr/>
        </p:nvSpPr>
        <p:spPr>
          <a:xfrm>
            <a:off x="8706842" y="8633483"/>
            <a:ext cx="1747030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11" name="Shape 311"/>
          <p:cNvSpPr/>
          <p:nvPr/>
        </p:nvSpPr>
        <p:spPr>
          <a:xfrm>
            <a:off x="10447842" y="8633483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12" name="Shape 312"/>
          <p:cNvSpPr/>
          <p:nvPr/>
        </p:nvSpPr>
        <p:spPr>
          <a:xfrm>
            <a:off x="12192928" y="8633483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13" name="Shape 313"/>
          <p:cNvSpPr/>
          <p:nvPr/>
        </p:nvSpPr>
        <p:spPr>
          <a:xfrm>
            <a:off x="13934633" y="8633483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14" name="Shape 314"/>
          <p:cNvSpPr/>
          <p:nvPr/>
        </p:nvSpPr>
        <p:spPr>
          <a:xfrm>
            <a:off x="15676336" y="8633483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15" name="Shape 315"/>
          <p:cNvSpPr/>
          <p:nvPr/>
        </p:nvSpPr>
        <p:spPr>
          <a:xfrm>
            <a:off x="17417335" y="8633483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16" name="Shape 316"/>
          <p:cNvSpPr/>
          <p:nvPr/>
        </p:nvSpPr>
        <p:spPr>
          <a:xfrm>
            <a:off x="19161532" y="8633483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17" name="Shape 317"/>
          <p:cNvSpPr/>
          <p:nvPr/>
        </p:nvSpPr>
        <p:spPr>
          <a:xfrm>
            <a:off x="20895771" y="8633483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18" name="Shape 318"/>
          <p:cNvSpPr/>
          <p:nvPr/>
        </p:nvSpPr>
        <p:spPr>
          <a:xfrm>
            <a:off x="-1" y="10359015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19" name="Shape 319"/>
          <p:cNvSpPr/>
          <p:nvPr/>
        </p:nvSpPr>
        <p:spPr>
          <a:xfrm>
            <a:off x="1747025" y="10359015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0" name="Shape 320"/>
          <p:cNvSpPr/>
          <p:nvPr/>
        </p:nvSpPr>
        <p:spPr>
          <a:xfrm>
            <a:off x="3478350" y="10359015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1" name="Shape 321"/>
          <p:cNvSpPr/>
          <p:nvPr/>
        </p:nvSpPr>
        <p:spPr>
          <a:xfrm>
            <a:off x="5225377" y="10359015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2" name="Shape 322"/>
          <p:cNvSpPr/>
          <p:nvPr/>
        </p:nvSpPr>
        <p:spPr>
          <a:xfrm>
            <a:off x="6968521" y="10359015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3" name="Shape 323"/>
          <p:cNvSpPr/>
          <p:nvPr/>
        </p:nvSpPr>
        <p:spPr>
          <a:xfrm>
            <a:off x="8715547" y="10359015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4" name="Shape 324"/>
          <p:cNvSpPr/>
          <p:nvPr/>
        </p:nvSpPr>
        <p:spPr>
          <a:xfrm>
            <a:off x="10446873" y="10359015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5" name="Shape 325"/>
          <p:cNvSpPr/>
          <p:nvPr/>
        </p:nvSpPr>
        <p:spPr>
          <a:xfrm>
            <a:off x="12193899" y="10359015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6" name="Shape 326"/>
          <p:cNvSpPr/>
          <p:nvPr/>
        </p:nvSpPr>
        <p:spPr>
          <a:xfrm>
            <a:off x="13937042" y="10359015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7" name="Shape 327"/>
          <p:cNvSpPr/>
          <p:nvPr/>
        </p:nvSpPr>
        <p:spPr>
          <a:xfrm>
            <a:off x="15672251" y="10359015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8" name="Shape 328"/>
          <p:cNvSpPr/>
          <p:nvPr/>
        </p:nvSpPr>
        <p:spPr>
          <a:xfrm>
            <a:off x="17418831" y="10359015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9" name="Shape 329"/>
          <p:cNvSpPr/>
          <p:nvPr/>
        </p:nvSpPr>
        <p:spPr>
          <a:xfrm>
            <a:off x="19153595" y="10359015"/>
            <a:ext cx="1747029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30" name="Shape 330"/>
          <p:cNvSpPr/>
          <p:nvPr/>
        </p:nvSpPr>
        <p:spPr>
          <a:xfrm>
            <a:off x="20896741" y="10359015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31" name="Shape 331"/>
          <p:cNvSpPr/>
          <p:nvPr/>
        </p:nvSpPr>
        <p:spPr>
          <a:xfrm>
            <a:off x="-1" y="12096367"/>
            <a:ext cx="1747029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32" name="Shape 332"/>
          <p:cNvSpPr/>
          <p:nvPr/>
        </p:nvSpPr>
        <p:spPr>
          <a:xfrm>
            <a:off x="1737349" y="12096367"/>
            <a:ext cx="1747030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33" name="Shape 333"/>
          <p:cNvSpPr/>
          <p:nvPr/>
        </p:nvSpPr>
        <p:spPr>
          <a:xfrm>
            <a:off x="3478350" y="12096367"/>
            <a:ext cx="1747028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34" name="Shape 334"/>
          <p:cNvSpPr/>
          <p:nvPr/>
        </p:nvSpPr>
        <p:spPr>
          <a:xfrm>
            <a:off x="5223435" y="12096367"/>
            <a:ext cx="1747028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35" name="Shape 335"/>
          <p:cNvSpPr/>
          <p:nvPr/>
        </p:nvSpPr>
        <p:spPr>
          <a:xfrm>
            <a:off x="6969491" y="12096367"/>
            <a:ext cx="1747028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36" name="Shape 336"/>
          <p:cNvSpPr/>
          <p:nvPr/>
        </p:nvSpPr>
        <p:spPr>
          <a:xfrm>
            <a:off x="8706842" y="12096367"/>
            <a:ext cx="1747030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37" name="Shape 337"/>
          <p:cNvSpPr/>
          <p:nvPr/>
        </p:nvSpPr>
        <p:spPr>
          <a:xfrm>
            <a:off x="10447842" y="12096367"/>
            <a:ext cx="1747028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38" name="Shape 338"/>
          <p:cNvSpPr/>
          <p:nvPr/>
        </p:nvSpPr>
        <p:spPr>
          <a:xfrm>
            <a:off x="12192928" y="12096367"/>
            <a:ext cx="1747028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39" name="Shape 339"/>
          <p:cNvSpPr/>
          <p:nvPr/>
        </p:nvSpPr>
        <p:spPr>
          <a:xfrm>
            <a:off x="13934633" y="12096367"/>
            <a:ext cx="1747028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40" name="Shape 340"/>
          <p:cNvSpPr/>
          <p:nvPr/>
        </p:nvSpPr>
        <p:spPr>
          <a:xfrm>
            <a:off x="15676336" y="12096367"/>
            <a:ext cx="1747028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41" name="Shape 341"/>
          <p:cNvSpPr/>
          <p:nvPr/>
        </p:nvSpPr>
        <p:spPr>
          <a:xfrm>
            <a:off x="17417335" y="12096367"/>
            <a:ext cx="1747028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42" name="Shape 342"/>
          <p:cNvSpPr/>
          <p:nvPr/>
        </p:nvSpPr>
        <p:spPr>
          <a:xfrm>
            <a:off x="19161532" y="12096367"/>
            <a:ext cx="1747029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43" name="Shape 343"/>
          <p:cNvSpPr/>
          <p:nvPr/>
        </p:nvSpPr>
        <p:spPr>
          <a:xfrm>
            <a:off x="20895771" y="12096367"/>
            <a:ext cx="1747028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44" name="Shape 344"/>
          <p:cNvSpPr/>
          <p:nvPr/>
        </p:nvSpPr>
        <p:spPr>
          <a:xfrm>
            <a:off x="22629037" y="-29635"/>
            <a:ext cx="1747028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45" name="Shape 345"/>
          <p:cNvSpPr/>
          <p:nvPr/>
        </p:nvSpPr>
        <p:spPr>
          <a:xfrm>
            <a:off x="22636973" y="1707717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46" name="Shape 346"/>
          <p:cNvSpPr/>
          <p:nvPr/>
        </p:nvSpPr>
        <p:spPr>
          <a:xfrm>
            <a:off x="22629037" y="3433250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47" name="Shape 347"/>
          <p:cNvSpPr/>
          <p:nvPr/>
        </p:nvSpPr>
        <p:spPr>
          <a:xfrm>
            <a:off x="22636973" y="5170601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48" name="Shape 348"/>
          <p:cNvSpPr/>
          <p:nvPr/>
        </p:nvSpPr>
        <p:spPr>
          <a:xfrm>
            <a:off x="22629037" y="6896133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49" name="Shape 349"/>
          <p:cNvSpPr/>
          <p:nvPr/>
        </p:nvSpPr>
        <p:spPr>
          <a:xfrm>
            <a:off x="22636973" y="8633483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50" name="Shape 350"/>
          <p:cNvSpPr/>
          <p:nvPr/>
        </p:nvSpPr>
        <p:spPr>
          <a:xfrm>
            <a:off x="22629037" y="10359015"/>
            <a:ext cx="1747028" cy="1747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51" name="Shape 351"/>
          <p:cNvSpPr/>
          <p:nvPr/>
        </p:nvSpPr>
        <p:spPr>
          <a:xfrm>
            <a:off x="22636973" y="12096367"/>
            <a:ext cx="1747028" cy="1747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0D0D0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52" name="Shape 352"/>
          <p:cNvSpPr/>
          <p:nvPr/>
        </p:nvSpPr>
        <p:spPr>
          <a:xfrm>
            <a:off x="-132574" y="-134230"/>
            <a:ext cx="12324558" cy="14189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7683"/>
                </a:lnTo>
                <a:lnTo>
                  <a:pt x="13581" y="10718"/>
                </a:lnTo>
                <a:lnTo>
                  <a:pt x="21600" y="3753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ABE9B">
              <a:alpha val="7989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5D6C11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53" name="Shape 353"/>
          <p:cNvSpPr/>
          <p:nvPr/>
        </p:nvSpPr>
        <p:spPr>
          <a:xfrm>
            <a:off x="12184223" y="-134230"/>
            <a:ext cx="12324559" cy="14189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3753"/>
                </a:lnTo>
                <a:lnTo>
                  <a:pt x="8019" y="10718"/>
                </a:lnTo>
                <a:lnTo>
                  <a:pt x="0" y="17683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75A">
              <a:alpha val="7989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5D6C11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54" name="Shape 354"/>
          <p:cNvSpPr/>
          <p:nvPr/>
        </p:nvSpPr>
        <p:spPr>
          <a:xfrm>
            <a:off x="7276183" y="1991036"/>
            <a:ext cx="9831687" cy="9831687"/>
          </a:xfrm>
          <a:prstGeom prst="diamond">
            <a:avLst/>
          </a:prstGeom>
          <a:solidFill>
            <a:srgbClr val="1C1C1C">
              <a:alpha val="8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5600">
                <a:solidFill>
                  <a:srgbClr val="1D1D1D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55" name="Shape 355"/>
          <p:cNvSpPr/>
          <p:nvPr/>
        </p:nvSpPr>
        <p:spPr>
          <a:xfrm>
            <a:off x="7059231" y="6400833"/>
            <a:ext cx="10055822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160000"/>
              </a:lnSpc>
              <a:defRPr b="0" sz="5000">
                <a:latin typeface="+mj-lt"/>
                <a:ea typeface="+mj-ea"/>
                <a:cs typeface="+mj-cs"/>
                <a:sym typeface="Helvetica"/>
              </a:defRPr>
            </a:pPr>
            <a:r>
              <a:t> </a:t>
            </a:r>
            <a:r>
              <a:t>前期：准备阶段</a:t>
            </a:r>
          </a:p>
        </p:txBody>
      </p:sp>
      <p:sp>
        <p:nvSpPr>
          <p:cNvPr id="356" name="Shape 356"/>
          <p:cNvSpPr/>
          <p:nvPr/>
        </p:nvSpPr>
        <p:spPr>
          <a:xfrm>
            <a:off x="8517669" y="7379354"/>
            <a:ext cx="7138948" cy="1"/>
          </a:xfrm>
          <a:prstGeom prst="line">
            <a:avLst/>
          </a:prstGeom>
          <a:ln w="25400">
            <a:solidFill>
              <a:srgbClr val="9A9A9A"/>
            </a:solidFill>
            <a:prstDash val="sysDot"/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57" name="Shape 357"/>
          <p:cNvSpPr/>
          <p:nvPr/>
        </p:nvSpPr>
        <p:spPr>
          <a:xfrm>
            <a:off x="660399" y="1386416"/>
            <a:ext cx="6308123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选题</a:t>
            </a:r>
          </a:p>
        </p:txBody>
      </p:sp>
      <p:sp>
        <p:nvSpPr>
          <p:cNvPr id="358" name="Shape 358"/>
          <p:cNvSpPr/>
          <p:nvPr/>
        </p:nvSpPr>
        <p:spPr>
          <a:xfrm>
            <a:off x="16545763" y="1623073"/>
            <a:ext cx="4944535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资料整理</a:t>
            </a:r>
          </a:p>
        </p:txBody>
      </p:sp>
      <p:pic>
        <p:nvPicPr>
          <p:cNvPr id="359" name="image1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554470">
            <a:off x="370035" y="4244404"/>
            <a:ext cx="1770761" cy="1604904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2265813" y="4645850"/>
            <a:ext cx="4626048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是教学中的重点难点</a:t>
            </a:r>
          </a:p>
        </p:txBody>
      </p:sp>
      <p:pic>
        <p:nvPicPr>
          <p:cNvPr id="361" name="image1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8508711">
            <a:off x="232751" y="7688158"/>
            <a:ext cx="2274006" cy="1975276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Shape 362"/>
          <p:cNvSpPr/>
          <p:nvPr/>
        </p:nvSpPr>
        <p:spPr>
          <a:xfrm>
            <a:off x="2971943" y="8380983"/>
            <a:ext cx="430229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要适合用多媒体表达</a:t>
            </a:r>
          </a:p>
        </p:txBody>
      </p:sp>
      <p:pic>
        <p:nvPicPr>
          <p:cNvPr id="363" name="image1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8548327">
            <a:off x="21308387" y="4338368"/>
            <a:ext cx="1862110" cy="1484913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Shape 364"/>
          <p:cNvSpPr/>
          <p:nvPr/>
        </p:nvSpPr>
        <p:spPr>
          <a:xfrm>
            <a:off x="17484982" y="4712523"/>
            <a:ext cx="348972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>
                <a:latin typeface="+mj-lt"/>
                <a:ea typeface="+mj-ea"/>
                <a:cs typeface="+mj-cs"/>
                <a:sym typeface="Helvetica"/>
              </a:defRPr>
            </a:pPr>
            <a:r>
              <a:t>PPT</a:t>
            </a:r>
            <a:r>
              <a:t>课件</a:t>
            </a:r>
          </a:p>
        </p:txBody>
      </p:sp>
      <p:pic>
        <p:nvPicPr>
          <p:cNvPr id="365" name="image18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342027">
            <a:off x="20936336" y="7651578"/>
            <a:ext cx="2341068" cy="2048435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Shape 366"/>
          <p:cNvSpPr/>
          <p:nvPr/>
        </p:nvSpPr>
        <p:spPr>
          <a:xfrm>
            <a:off x="18056862" y="8371913"/>
            <a:ext cx="3115853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讲稿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Class="entr" nodeType="after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Class="entr" nodeType="after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Class="entr" nodeType="after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Class="entr" nodeType="after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Class="entr" nodeType="after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5" grpId="11"/>
      <p:bldP build="whole" bldLvl="1" animBg="1" rev="0" advAuto="0" spid="366" grpId="12"/>
      <p:bldP build="whole" bldLvl="1" animBg="1" rev="0" advAuto="0" spid="362" grpId="7"/>
      <p:bldP build="whole" bldLvl="1" animBg="1" rev="0" advAuto="0" spid="361" grpId="6"/>
      <p:bldP build="whole" bldLvl="1" animBg="1" rev="0" advAuto="0" spid="363" grpId="10"/>
      <p:bldP build="whole" bldLvl="1" animBg="1" rev="0" advAuto="0" spid="357" grpId="3"/>
      <p:bldP build="whole" bldLvl="1" animBg="1" rev="0" advAuto="0" spid="364" grpId="9"/>
      <p:bldP build="whole" bldLvl="1" animBg="1" rev="0" advAuto="0" spid="360" grpId="4"/>
      <p:bldP build="whole" bldLvl="1" animBg="1" rev="0" advAuto="0" spid="355" grpId="2"/>
      <p:bldP build="whole" bldLvl="1" animBg="1" rev="0" advAuto="0" spid="359" grpId="5"/>
      <p:bldP build="whole" bldLvl="1" animBg="1" rev="0" advAuto="0" spid="358" grpId="8"/>
      <p:bldP build="whole" bldLvl="1" animBg="1" rev="0" advAuto="0" spid="35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type="sldNum" sz="quarter" idx="4294967295"/>
          </p:nvPr>
        </p:nvSpPr>
        <p:spPr>
          <a:xfrm>
            <a:off x="12074839" y="12704233"/>
            <a:ext cx="234375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/>
          <a:lstStyle>
            <a:lvl1pPr>
              <a:lnSpc>
                <a:spcPct val="104000"/>
              </a:lnSpc>
              <a:defRPr b="0" sz="1700"/>
            </a:lvl1pPr>
          </a:lstStyle>
          <a:p>
            <a:pPr/>
            <a:fld id="{86CB4B4D-7CA3-9044-876B-883B54F8677D}" type="slidenum"/>
          </a:p>
        </p:txBody>
      </p:sp>
      <p:sp>
        <p:nvSpPr>
          <p:cNvPr id="369" name="Shape 369"/>
          <p:cNvSpPr/>
          <p:nvPr/>
        </p:nvSpPr>
        <p:spPr>
          <a:xfrm>
            <a:off x="2679345" y="802133"/>
            <a:ext cx="18849676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60000"/>
              </a:lnSpc>
              <a:defRPr sz="6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中期：拍摄阶段</a:t>
            </a:r>
          </a:p>
        </p:txBody>
      </p:sp>
      <p:sp>
        <p:nvSpPr>
          <p:cNvPr id="370" name="Shape 370"/>
          <p:cNvSpPr/>
          <p:nvPr/>
        </p:nvSpPr>
        <p:spPr>
          <a:xfrm>
            <a:off x="2722837" y="2007733"/>
            <a:ext cx="18798877" cy="1"/>
          </a:xfrm>
          <a:prstGeom prst="line">
            <a:avLst/>
          </a:prstGeom>
          <a:ln w="25400">
            <a:solidFill>
              <a:srgbClr val="9A9A9A"/>
            </a:solidFill>
            <a:prstDash val="sysDot"/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1" name="Shape 371"/>
          <p:cNvSpPr/>
          <p:nvPr/>
        </p:nvSpPr>
        <p:spPr>
          <a:xfrm>
            <a:off x="2679344" y="10378875"/>
            <a:ext cx="4822124" cy="1220459"/>
          </a:xfrm>
          <a:prstGeom prst="rect">
            <a:avLst/>
          </a:prstGeom>
          <a:solidFill>
            <a:srgbClr val="00648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b="0" sz="18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72" name="Shape 372"/>
          <p:cNvSpPr/>
          <p:nvPr/>
        </p:nvSpPr>
        <p:spPr>
          <a:xfrm>
            <a:off x="16153934" y="10397283"/>
            <a:ext cx="5232868" cy="1220459"/>
          </a:xfrm>
          <a:prstGeom prst="rect">
            <a:avLst/>
          </a:prstGeom>
          <a:solidFill>
            <a:srgbClr val="3ABE9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b="0" sz="18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73" name="Shape 373"/>
          <p:cNvSpPr/>
          <p:nvPr/>
        </p:nvSpPr>
        <p:spPr>
          <a:xfrm>
            <a:off x="17866605" y="10613812"/>
            <a:ext cx="242751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sz="4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蓝屏抠像</a:t>
            </a:r>
          </a:p>
        </p:txBody>
      </p:sp>
      <p:pic>
        <p:nvPicPr>
          <p:cNvPr id="374" name="image19.png"/>
          <p:cNvPicPr>
            <a:picLocks noChangeAspect="1"/>
          </p:cNvPicPr>
          <p:nvPr/>
        </p:nvPicPr>
        <p:blipFill>
          <a:blip r:embed="rId3">
            <a:extLst/>
          </a:blip>
          <a:srcRect l="1877" t="3354" r="2877" b="0"/>
          <a:stretch>
            <a:fillRect/>
          </a:stretch>
        </p:blipFill>
        <p:spPr>
          <a:xfrm>
            <a:off x="722423" y="3108120"/>
            <a:ext cx="10611560" cy="6254394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Shape 375"/>
          <p:cNvSpPr/>
          <p:nvPr/>
        </p:nvSpPr>
        <p:spPr>
          <a:xfrm>
            <a:off x="4176498" y="10535313"/>
            <a:ext cx="3324969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场景摆拍</a:t>
            </a:r>
          </a:p>
        </p:txBody>
      </p:sp>
      <p:pic>
        <p:nvPicPr>
          <p:cNvPr id="376" name="image2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98439" y="3075310"/>
            <a:ext cx="10952330" cy="62543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3" grpId="6"/>
      <p:bldP build="whole" bldLvl="1" animBg="1" rev="0" advAuto="0" spid="369" grpId="1"/>
      <p:bldP build="whole" bldLvl="1" animBg="1" rev="0" advAuto="0" spid="372" grpId="5"/>
      <p:bldP build="whole" bldLvl="1" animBg="1" rev="0" advAuto="0" spid="375" grpId="4"/>
      <p:bldP build="whole" bldLvl="1" animBg="1" rev="0" advAuto="0" spid="371" grpId="2"/>
      <p:bldP build="whole" bldLvl="1" animBg="1" rev="0" advAuto="0" spid="374" grpId="3"/>
      <p:bldP build="whole" bldLvl="1" animBg="1" rev="0" advAuto="0" spid="376" grpId="7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>
            <p:ph type="sldNum" sz="quarter" idx="4294967295"/>
          </p:nvPr>
        </p:nvSpPr>
        <p:spPr>
          <a:xfrm>
            <a:off x="12074839" y="12704233"/>
            <a:ext cx="234375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/>
          <a:lstStyle>
            <a:lvl1pPr>
              <a:lnSpc>
                <a:spcPct val="104000"/>
              </a:lnSpc>
              <a:defRPr b="0" sz="1700"/>
            </a:lvl1pPr>
          </a:lstStyle>
          <a:p>
            <a:pPr/>
            <a:fld id="{86CB4B4D-7CA3-9044-876B-883B54F8677D}" type="slidenum"/>
          </a:p>
        </p:txBody>
      </p:sp>
      <p:sp>
        <p:nvSpPr>
          <p:cNvPr id="379" name="Shape 379"/>
          <p:cNvSpPr/>
          <p:nvPr/>
        </p:nvSpPr>
        <p:spPr>
          <a:xfrm>
            <a:off x="2679345" y="802133"/>
            <a:ext cx="18849676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60000"/>
              </a:lnSpc>
              <a:defRPr sz="6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中期：拍摄阶段</a:t>
            </a:r>
          </a:p>
        </p:txBody>
      </p:sp>
      <p:sp>
        <p:nvSpPr>
          <p:cNvPr id="380" name="Shape 380"/>
          <p:cNvSpPr/>
          <p:nvPr/>
        </p:nvSpPr>
        <p:spPr>
          <a:xfrm>
            <a:off x="2722837" y="2007733"/>
            <a:ext cx="18798877" cy="1"/>
          </a:xfrm>
          <a:prstGeom prst="line">
            <a:avLst/>
          </a:prstGeom>
          <a:ln w="25400">
            <a:solidFill>
              <a:srgbClr val="9A9A9A"/>
            </a:solidFill>
            <a:prstDash val="sysDot"/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81" name="Shape 381"/>
          <p:cNvSpPr/>
          <p:nvPr/>
        </p:nvSpPr>
        <p:spPr>
          <a:xfrm>
            <a:off x="2679344" y="10378875"/>
            <a:ext cx="4822124" cy="1220459"/>
          </a:xfrm>
          <a:prstGeom prst="rect">
            <a:avLst/>
          </a:prstGeom>
          <a:solidFill>
            <a:srgbClr val="00648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b="0" sz="18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82" name="Shape 382"/>
          <p:cNvSpPr/>
          <p:nvPr/>
        </p:nvSpPr>
        <p:spPr>
          <a:xfrm>
            <a:off x="16052334" y="10378875"/>
            <a:ext cx="5232868" cy="1220459"/>
          </a:xfrm>
          <a:prstGeom prst="rect">
            <a:avLst/>
          </a:prstGeom>
          <a:solidFill>
            <a:srgbClr val="3ABE9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b="0" sz="18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83" name="Shape 383"/>
          <p:cNvSpPr/>
          <p:nvPr/>
        </p:nvSpPr>
        <p:spPr>
          <a:xfrm>
            <a:off x="17866605" y="10613812"/>
            <a:ext cx="242751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sz="4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写写画画</a:t>
            </a:r>
          </a:p>
        </p:txBody>
      </p:sp>
      <p:sp>
        <p:nvSpPr>
          <p:cNvPr id="384" name="Shape 384"/>
          <p:cNvSpPr/>
          <p:nvPr/>
        </p:nvSpPr>
        <p:spPr>
          <a:xfrm>
            <a:off x="3427919" y="10601111"/>
            <a:ext cx="332497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t>PPT+</a:t>
            </a:r>
            <a:r>
              <a:t>录音</a:t>
            </a:r>
          </a:p>
        </p:txBody>
      </p:sp>
      <p:pic>
        <p:nvPicPr>
          <p:cNvPr id="385" name="image2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2474" y="3075310"/>
            <a:ext cx="11176453" cy="62543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image2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465156" y="2975075"/>
            <a:ext cx="6139583" cy="63546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822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22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22"/>
                            </p:stCondLst>
                            <p:childTnLst>
                              <p:par>
                                <p:cTn id="15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822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22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44"/>
                            </p:stCondLst>
                            <p:childTnLst>
                              <p:par>
                                <p:cTn id="20" presetClass="entr" nodeType="after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822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22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822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22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22"/>
                            </p:stCondLst>
                            <p:childTnLst>
                              <p:par>
                                <p:cTn id="31" presetClass="entr" nodeType="after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822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22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44"/>
                            </p:stCondLst>
                            <p:childTnLst>
                              <p:par>
                                <p:cTn id="36" presetClass="entr" nodeType="afterEffect" presetSubtype="1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822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22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4" grpId="3"/>
      <p:bldP build="whole" bldLvl="1" animBg="1" rev="0" advAuto="0" spid="381" grpId="2"/>
      <p:bldP build="whole" bldLvl="1" animBg="1" rev="0" advAuto="0" spid="383" grpId="6"/>
      <p:bldP build="whole" bldLvl="1" animBg="1" rev="0" advAuto="0" spid="385" grpId="4"/>
      <p:bldP build="whole" bldLvl="1" animBg="1" rev="0" advAuto="0" spid="379" grpId="1"/>
      <p:bldP build="whole" bldLvl="1" animBg="1" rev="0" advAuto="0" spid="382" grpId="5"/>
      <p:bldP build="whole" bldLvl="1" animBg="1" rev="0" advAuto="0" spid="386" grpId="7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5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5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5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5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