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1714488"/>
            <a:ext cx="7772400" cy="1470025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新入职教师应如何备好一门</a:t>
            </a:r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课</a:t>
            </a:r>
            <a:endParaRPr lang="zh-CN" altLang="en-US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728" y="3857628"/>
            <a:ext cx="65008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2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一、备课的依据是什么？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85918" y="4786322"/>
            <a:ext cx="53547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二、怎样编写教案和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PPT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itchFamily="2" charset="-122"/>
                <a:cs typeface="Times New Roman" pitchFamily="18" charset="0"/>
              </a:rPr>
              <a:t>课件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新入职教师应如何备好一门课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新入职教师应如何备好一门课</dc:title>
  <cp:lastModifiedBy>lenovo</cp:lastModifiedBy>
  <cp:revision>1</cp:revision>
  <dcterms:modified xsi:type="dcterms:W3CDTF">2015-03-05T03:17:12Z</dcterms:modified>
</cp:coreProperties>
</file>