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media1.mp4" ContentType="video/unknown"/>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9144000" cy="5143500"/>
  <p:notesSz cx="6858000" cy="9144000"/>
  <p:defaultTextStyle>
    <a:def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lvl1pPr>
    <a:lvl2pPr marL="0" marR="0" indent="342900"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lvl2pPr>
    <a:lvl3pPr marL="0" marR="0" indent="685800"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lvl3pPr>
    <a:lvl4pPr marL="0" marR="0" indent="1028700"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lvl4pPr>
    <a:lvl5pPr marL="0" marR="0" indent="1371600"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lvl5pPr>
    <a:lvl6pPr marL="0" marR="0" indent="1714500"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lvl6pPr>
    <a:lvl7pPr marL="0" marR="0" indent="2057400"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lvl7pPr>
    <a:lvl8pPr marL="0" marR="0" indent="2400300"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lvl8pPr>
    <a:lvl9pPr marL="0" marR="0" indent="2742565"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4719182" cy="4719182"/>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effectLst/>
      </p:bgPr>
    </p:bg>
    <p:spTree>
      <p:nvGrpSpPr>
        <p:cNvPr id="1" name=""/>
        <p:cNvGrpSpPr/>
        <p:nvPr/>
      </p:nvGrpSpPr>
      <p:grpSpPr>
        <a:xfrm>
          <a:off x="0" y="0"/>
          <a:ext cx="0" cy="0"/>
          <a:chOff x="0" y="0"/>
          <a:chExt cx="0" cy="0"/>
        </a:xfrm>
      </p:grpSpPr>
      <p:sp>
        <p:nvSpPr>
          <p:cNvPr id="1375" name="Shape 1375"/>
          <p:cNvSpPr/>
          <p:nvPr>
            <p:ph type="sldImg"/>
          </p:nvPr>
        </p:nvSpPr>
        <p:spPr>
          <a:xfrm>
            <a:off x="1143000" y="685800"/>
            <a:ext cx="4572000" cy="3429000"/>
          </a:xfrm>
          <a:prstGeom prst="rect">
            <a:avLst/>
          </a:prstGeom>
        </p:spPr>
        <p:txBody>
          <a:bodyPr/>
          <a:lstStyle/>
          <a:p/>
        </p:txBody>
      </p:sp>
      <p:sp>
        <p:nvSpPr>
          <p:cNvPr id="1376" name="Shape 1376"/>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342265" latinLnBrk="0">
      <a:defRPr sz="900">
        <a:latin typeface="+mn-lt"/>
        <a:ea typeface="+mn-ea"/>
        <a:cs typeface="+mn-cs"/>
        <a:sym typeface="Calibri"/>
      </a:defRPr>
    </a:lvl1pPr>
    <a:lvl2pPr indent="228600" defTabSz="342265" latinLnBrk="0">
      <a:defRPr sz="900">
        <a:latin typeface="+mn-lt"/>
        <a:ea typeface="+mn-ea"/>
        <a:cs typeface="+mn-cs"/>
        <a:sym typeface="Calibri"/>
      </a:defRPr>
    </a:lvl2pPr>
    <a:lvl3pPr indent="457200" defTabSz="342265" latinLnBrk="0">
      <a:defRPr sz="900">
        <a:latin typeface="+mn-lt"/>
        <a:ea typeface="+mn-ea"/>
        <a:cs typeface="+mn-cs"/>
        <a:sym typeface="Calibri"/>
      </a:defRPr>
    </a:lvl3pPr>
    <a:lvl4pPr indent="685800" defTabSz="342265" latinLnBrk="0">
      <a:defRPr sz="900">
        <a:latin typeface="+mn-lt"/>
        <a:ea typeface="+mn-ea"/>
        <a:cs typeface="+mn-cs"/>
        <a:sym typeface="Calibri"/>
      </a:defRPr>
    </a:lvl4pPr>
    <a:lvl5pPr indent="914400" defTabSz="342265" latinLnBrk="0">
      <a:defRPr sz="900">
        <a:latin typeface="+mn-lt"/>
        <a:ea typeface="+mn-ea"/>
        <a:cs typeface="+mn-cs"/>
        <a:sym typeface="Calibri"/>
      </a:defRPr>
    </a:lvl5pPr>
    <a:lvl6pPr indent="1143000" defTabSz="342265" latinLnBrk="0">
      <a:defRPr sz="900">
        <a:latin typeface="+mn-lt"/>
        <a:ea typeface="+mn-ea"/>
        <a:cs typeface="+mn-cs"/>
        <a:sym typeface="Calibri"/>
      </a:defRPr>
    </a:lvl6pPr>
    <a:lvl7pPr indent="1371600" defTabSz="342265" latinLnBrk="0">
      <a:defRPr sz="900">
        <a:latin typeface="+mn-lt"/>
        <a:ea typeface="+mn-ea"/>
        <a:cs typeface="+mn-cs"/>
        <a:sym typeface="Calibri"/>
      </a:defRPr>
    </a:lvl7pPr>
    <a:lvl8pPr indent="1600200" defTabSz="342265" latinLnBrk="0">
      <a:defRPr sz="900">
        <a:latin typeface="+mn-lt"/>
        <a:ea typeface="+mn-ea"/>
        <a:cs typeface="+mn-cs"/>
        <a:sym typeface="Calibri"/>
      </a:defRPr>
    </a:lvl8pPr>
    <a:lvl9pPr indent="1828800" defTabSz="342265" latinLnBrk="0">
      <a:defRPr sz="9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2" name="Shape 12"/>
          <p:cNvSpPr/>
          <p:nvPr>
            <p:ph type="title" hasCustomPrompt="1"/>
          </p:nvPr>
        </p:nvSpPr>
        <p:spPr>
          <a:xfrm>
            <a:off x="685800" y="1597819"/>
            <a:ext cx="7772400" cy="1102520"/>
          </a:xfrm>
          <a:prstGeom prst="rect">
            <a:avLst/>
          </a:prstGeom>
        </p:spPr>
        <p:txBody>
          <a:bodyPr/>
          <a:lstStyle/>
          <a:p>
            <a:r>
              <a:t>标题文本</a:t>
            </a:r>
          </a:p>
        </p:txBody>
      </p:sp>
      <p:sp>
        <p:nvSpPr>
          <p:cNvPr id="13" name="Shape 13"/>
          <p:cNvSpPr/>
          <p:nvPr>
            <p:ph type="body" sz="quarter" idx="1" hasCustomPrompt="1"/>
          </p:nvPr>
        </p:nvSpPr>
        <p:spPr>
          <a:xfrm>
            <a:off x="1371600" y="2914650"/>
            <a:ext cx="6400800" cy="1314450"/>
          </a:xfrm>
          <a:prstGeom prst="rect">
            <a:avLst/>
          </a:prstGeom>
        </p:spPr>
        <p:txBody>
          <a:bodyPr/>
          <a:lstStyle>
            <a:lvl1pPr marL="0" indent="0" algn="ctr">
              <a:buSzTx/>
              <a:buFontTx/>
              <a:buNone/>
            </a:lvl1pPr>
            <a:lvl2pPr marL="0" indent="342900" algn="ctr">
              <a:buSzTx/>
              <a:buFontTx/>
              <a:buNone/>
            </a:lvl2pPr>
            <a:lvl3pPr marL="0" indent="685800" algn="ctr">
              <a:buSzTx/>
              <a:buFontTx/>
              <a:buNone/>
            </a:lvl3pPr>
            <a:lvl4pPr marL="0" indent="1028700" algn="ctr">
              <a:buSzTx/>
              <a:buFontTx/>
              <a:buNone/>
            </a:lvl4pPr>
            <a:lvl5pPr marL="0" indent="1371600" algn="ctr">
              <a:buSzTx/>
              <a:buFontTx/>
              <a:buNone/>
            </a:lvl5pPr>
          </a:lstStyle>
          <a:p>
            <a:r>
              <a:t>正文级别 1</a:t>
            </a:r>
          </a:p>
          <a:p>
            <a:pPr lvl="1"/>
            <a:r>
              <a:t>正文级别 2</a:t>
            </a:r>
          </a:p>
          <a:p>
            <a:pPr lvl="2"/>
            <a:r>
              <a:t>正文级别 3</a:t>
            </a:r>
          </a:p>
          <a:p>
            <a:pPr lvl="3"/>
            <a:r>
              <a:t>正文级别 4</a:t>
            </a:r>
          </a:p>
          <a:p>
            <a:pPr lvl="4"/>
            <a:r>
              <a:t>正文级别 5</a:t>
            </a:r>
          </a:p>
        </p:txBody>
      </p:sp>
      <p:sp>
        <p:nvSpPr>
          <p:cNvPr id="14" name="Shape 14"/>
          <p:cNvSpPr/>
          <p:nvPr>
            <p:ph type="sldNum" sz="quarter" idx="2"/>
          </p:nvPr>
        </p:nvSpPr>
        <p:spPr>
          <a:prstGeom prst="rect">
            <a:avLst/>
          </a:prstGeom>
        </p:spPr>
        <p:txBody>
          <a:bodyPr/>
          <a:lstStyle/>
          <a:p>
            <a:fld id="{86CB4B4D-7CA3-9044-876B-883B54F8677D}" type="slidenum">
              <a:rPr/>
            </a:fld>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和竖排文字">
    <p:spTree>
      <p:nvGrpSpPr>
        <p:cNvPr id="1" name=""/>
        <p:cNvGrpSpPr/>
        <p:nvPr/>
      </p:nvGrpSpPr>
      <p:grpSpPr>
        <a:xfrm>
          <a:off x="0" y="0"/>
          <a:ext cx="0" cy="0"/>
          <a:chOff x="0" y="0"/>
          <a:chExt cx="0" cy="0"/>
        </a:xfrm>
      </p:grpSpPr>
      <p:sp>
        <p:nvSpPr>
          <p:cNvPr id="93" name="Shape 93"/>
          <p:cNvSpPr/>
          <p:nvPr>
            <p:ph type="title" hasCustomPrompt="1"/>
          </p:nvPr>
        </p:nvSpPr>
        <p:spPr>
          <a:prstGeom prst="rect">
            <a:avLst/>
          </a:prstGeom>
        </p:spPr>
        <p:txBody>
          <a:bodyPr/>
          <a:lstStyle/>
          <a:p>
            <a:r>
              <a:t>标题文本</a:t>
            </a:r>
          </a:p>
        </p:txBody>
      </p:sp>
      <p:sp>
        <p:nvSpPr>
          <p:cNvPr id="94" name="Shape 94"/>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95" name="Shape 95"/>
          <p:cNvSpPr/>
          <p:nvPr>
            <p:ph type="sldNum" sz="quarter" idx="2"/>
          </p:nvPr>
        </p:nvSpPr>
        <p:spPr>
          <a:prstGeom prst="rect">
            <a:avLst/>
          </a:prstGeom>
        </p:spPr>
        <p:txBody>
          <a:bodyPr/>
          <a:lstStyle/>
          <a:p>
            <a:fld id="{86CB4B4D-7CA3-9044-876B-883B54F8677D}" type="slidenum">
              <a:rPr/>
            </a:fld>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showMasterSp="0">
  <p:cSld name="仅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2" name="Shape 892"/>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893" name="Shape 89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showMasterSp="0">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0" name="Shape 900"/>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showMasterSp="0">
  <p:cSld name="空白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7" name="Shape 90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showMasterSp="0">
  <p:cSld name="内容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4" name="Shape 914"/>
          <p:cNvSpPr/>
          <p:nvPr>
            <p:ph type="title" hasCustomPrompt="1"/>
          </p:nvPr>
        </p:nvSpPr>
        <p:spPr>
          <a:xfrm>
            <a:off x="457201" y="204786"/>
            <a:ext cx="3008314" cy="871539"/>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915" name="Shape 915"/>
          <p:cNvSpPr/>
          <p:nvPr>
            <p:ph type="body" idx="1" hasCustomPrompt="1"/>
          </p:nvPr>
        </p:nvSpPr>
        <p:spPr>
          <a:xfrm>
            <a:off x="3575050" y="204788"/>
            <a:ext cx="5111750" cy="4389836"/>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916" name="Shape 916"/>
          <p:cNvSpPr/>
          <p:nvPr>
            <p:ph type="body" sz="half" idx="13"/>
          </p:nvPr>
        </p:nvSpPr>
        <p:spPr>
          <a:xfrm>
            <a:off x="457200" y="1076326"/>
            <a:ext cx="3008315" cy="3518297"/>
          </a:xfrm>
          <a:prstGeom prst="rect">
            <a:avLst/>
          </a:prstGeom>
        </p:spPr>
        <p:txBody>
          <a:bodyPr lIns="45719" tIns="45719" rIns="45719" bIns="45719"/>
          <a:lstStyle/>
          <a:p>
            <a:pPr marL="0" indent="0">
              <a:spcBef>
                <a:spcPts val="300"/>
              </a:spcBef>
              <a:buSzTx/>
              <a:buFontTx/>
              <a:buNone/>
              <a:defRPr sz="1400">
                <a:latin typeface="Franklin Gothic Book"/>
                <a:ea typeface="Franklin Gothic Book"/>
                <a:cs typeface="Franklin Gothic Book"/>
                <a:sym typeface="Franklin Gothic Book"/>
              </a:defRPr>
            </a:pPr>
          </a:p>
        </p:txBody>
      </p:sp>
      <p:sp>
        <p:nvSpPr>
          <p:cNvPr id="917" name="Shape 91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showMasterSp="0">
  <p:cSld name="图片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4" name="Shape 924"/>
          <p:cNvSpPr/>
          <p:nvPr>
            <p:ph type="title" hasCustomPrompt="1"/>
          </p:nvPr>
        </p:nvSpPr>
        <p:spPr>
          <a:xfrm>
            <a:off x="1792288" y="3600450"/>
            <a:ext cx="5486401" cy="425054"/>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925" name="Shape 925"/>
          <p:cNvSpPr/>
          <p:nvPr>
            <p:ph type="pic" sz="half" idx="13"/>
          </p:nvPr>
        </p:nvSpPr>
        <p:spPr>
          <a:xfrm>
            <a:off x="1792288" y="459581"/>
            <a:ext cx="5486401" cy="3086101"/>
          </a:xfrm>
          <a:prstGeom prst="rect">
            <a:avLst/>
          </a:prstGeom>
        </p:spPr>
        <p:txBody>
          <a:bodyPr lIns="91439" tIns="45719" rIns="91439" bIns="45719">
            <a:noAutofit/>
          </a:bodyPr>
          <a:lstStyle/>
          <a:p/>
        </p:txBody>
      </p:sp>
      <p:sp>
        <p:nvSpPr>
          <p:cNvPr id="926" name="Shape 926"/>
          <p:cNvSpPr/>
          <p:nvPr>
            <p:ph type="body" sz="quarter" idx="1" hasCustomPrompt="1"/>
          </p:nvPr>
        </p:nvSpPr>
        <p:spPr>
          <a:xfrm>
            <a:off x="1792288" y="4025503"/>
            <a:ext cx="5486401" cy="603648"/>
          </a:xfrm>
          <a:prstGeom prst="rect">
            <a:avLst/>
          </a:prstGeom>
        </p:spPr>
        <p:txBody>
          <a:bodyPr lIns="45719" tIns="45719" rIns="45719" bIns="45719"/>
          <a:lstStyle>
            <a:lvl1pPr marL="0" indent="0">
              <a:spcBef>
                <a:spcPts val="300"/>
              </a:spcBef>
              <a:buSzTx/>
              <a:buFontTx/>
              <a:buNone/>
              <a:defRPr sz="1400">
                <a:latin typeface="Franklin Gothic Book"/>
                <a:ea typeface="Franklin Gothic Book"/>
                <a:cs typeface="Franklin Gothic Book"/>
                <a:sym typeface="Franklin Gothic Book"/>
              </a:defRPr>
            </a:lvl1pPr>
            <a:lvl2pPr marL="0" indent="457200">
              <a:spcBef>
                <a:spcPts val="300"/>
              </a:spcBef>
              <a:buSzTx/>
              <a:buFontTx/>
              <a:buNone/>
              <a:defRPr sz="1400">
                <a:latin typeface="Franklin Gothic Book"/>
                <a:ea typeface="Franklin Gothic Book"/>
                <a:cs typeface="Franklin Gothic Book"/>
                <a:sym typeface="Franklin Gothic Book"/>
              </a:defRPr>
            </a:lvl2pPr>
            <a:lvl3pPr marL="0" indent="914400">
              <a:spcBef>
                <a:spcPts val="300"/>
              </a:spcBef>
              <a:buSzTx/>
              <a:buFontTx/>
              <a:buNone/>
              <a:defRPr sz="1400">
                <a:latin typeface="Franklin Gothic Book"/>
                <a:ea typeface="Franklin Gothic Book"/>
                <a:cs typeface="Franklin Gothic Book"/>
                <a:sym typeface="Franklin Gothic Book"/>
              </a:defRPr>
            </a:lvl3pPr>
            <a:lvl4pPr marL="0" indent="1371600">
              <a:spcBef>
                <a:spcPts val="300"/>
              </a:spcBef>
              <a:buSzTx/>
              <a:buFontTx/>
              <a:buNone/>
              <a:defRPr sz="1400">
                <a:latin typeface="Franklin Gothic Book"/>
                <a:ea typeface="Franklin Gothic Book"/>
                <a:cs typeface="Franklin Gothic Book"/>
                <a:sym typeface="Franklin Gothic Book"/>
              </a:defRPr>
            </a:lvl4pPr>
            <a:lvl5pPr marL="0" indent="1828800">
              <a:spcBef>
                <a:spcPts val="300"/>
              </a:spcBef>
              <a:buSzTx/>
              <a:buFontTx/>
              <a:buNone/>
              <a:defRPr sz="14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927" name="Shape 92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showMasterSp="0">
  <p:cSld name="标题和竖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34" name="Shape 934"/>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935" name="Shape 935"/>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936" name="Shape 936"/>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showMasterSp="0">
  <p:cSld name="垂直排列标题与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43" name="Shape 943"/>
          <p:cNvSpPr/>
          <p:nvPr>
            <p:ph type="title" hasCustomPrompt="1"/>
          </p:nvPr>
        </p:nvSpPr>
        <p:spPr>
          <a:xfrm>
            <a:off x="6629400" y="154780"/>
            <a:ext cx="2057400" cy="3290889"/>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944" name="Shape 944"/>
          <p:cNvSpPr/>
          <p:nvPr>
            <p:ph type="body" idx="1" hasCustomPrompt="1"/>
          </p:nvPr>
        </p:nvSpPr>
        <p:spPr>
          <a:xfrm>
            <a:off x="457200" y="154780"/>
            <a:ext cx="6019800" cy="3290889"/>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945" name="Shape 94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showMasterSp="0">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52" name="Shape 952"/>
          <p:cNvSpPr/>
          <p:nvPr>
            <p:ph type="title" hasCustomPrompt="1"/>
          </p:nvPr>
        </p:nvSpPr>
        <p:spPr>
          <a:xfrm>
            <a:off x="685800" y="1597819"/>
            <a:ext cx="7772400" cy="1102520"/>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953" name="Shape 953"/>
          <p:cNvSpPr/>
          <p:nvPr>
            <p:ph type="body" sz="quarter" idx="1" hasCustomPrompt="1"/>
          </p:nvPr>
        </p:nvSpPr>
        <p:spPr>
          <a:xfrm>
            <a:off x="1371600" y="2914650"/>
            <a:ext cx="6400800" cy="1314450"/>
          </a:xfrm>
          <a:prstGeom prst="rect">
            <a:avLst/>
          </a:prstGeom>
        </p:spPr>
        <p:txBody>
          <a:bodyPr lIns="45719" tIns="45719" rIns="45719" bIns="45719"/>
          <a:lstStyle>
            <a:lvl1pPr marL="0" indent="0" algn="ctr">
              <a:buSzTx/>
              <a:buFontTx/>
              <a:buNone/>
              <a:defRPr sz="3200">
                <a:solidFill>
                  <a:srgbClr val="888888"/>
                </a:solidFill>
                <a:latin typeface="Franklin Gothic Book"/>
                <a:ea typeface="Franklin Gothic Book"/>
                <a:cs typeface="Franklin Gothic Book"/>
                <a:sym typeface="Franklin Gothic Book"/>
              </a:defRPr>
            </a:lvl1pPr>
            <a:lvl2pPr marL="0" indent="457200" algn="ctr">
              <a:buSzTx/>
              <a:buFontTx/>
              <a:buNone/>
              <a:defRPr sz="3200">
                <a:solidFill>
                  <a:srgbClr val="888888"/>
                </a:solidFill>
                <a:latin typeface="Franklin Gothic Book"/>
                <a:ea typeface="Franklin Gothic Book"/>
                <a:cs typeface="Franklin Gothic Book"/>
                <a:sym typeface="Franklin Gothic Book"/>
              </a:defRPr>
            </a:lvl2pPr>
            <a:lvl3pPr marL="0" indent="914400" algn="ctr">
              <a:buSzTx/>
              <a:buFontTx/>
              <a:buNone/>
              <a:defRPr sz="3200">
                <a:solidFill>
                  <a:srgbClr val="888888"/>
                </a:solidFill>
                <a:latin typeface="Franklin Gothic Book"/>
                <a:ea typeface="Franklin Gothic Book"/>
                <a:cs typeface="Franklin Gothic Book"/>
                <a:sym typeface="Franklin Gothic Book"/>
              </a:defRPr>
            </a:lvl3pPr>
            <a:lvl4pPr marL="0" indent="1371600" algn="ctr">
              <a:buSzTx/>
              <a:buFontTx/>
              <a:buNone/>
              <a:defRPr sz="3200">
                <a:solidFill>
                  <a:srgbClr val="888888"/>
                </a:solidFill>
                <a:latin typeface="Franklin Gothic Book"/>
                <a:ea typeface="Franklin Gothic Book"/>
                <a:cs typeface="Franklin Gothic Book"/>
                <a:sym typeface="Franklin Gothic Book"/>
              </a:defRPr>
            </a:lvl4pPr>
            <a:lvl5pPr marL="0" indent="1828800" algn="ctr">
              <a:buSzTx/>
              <a:buFontTx/>
              <a:buNone/>
              <a:defRPr sz="32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954" name="Shape 954"/>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showMasterSp="0">
  <p:cSld name="标题和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61" name="Shape 961"/>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962" name="Shape 962"/>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963" name="Shape 96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showMasterSp="0">
  <p:cSld name="节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70" name="Shape 970"/>
          <p:cNvSpPr/>
          <p:nvPr>
            <p:ph type="title" hasCustomPrompt="1"/>
          </p:nvPr>
        </p:nvSpPr>
        <p:spPr>
          <a:xfrm>
            <a:off x="722312" y="3305176"/>
            <a:ext cx="7772401" cy="1021557"/>
          </a:xfrm>
          <a:prstGeom prst="rect">
            <a:avLst/>
          </a:prstGeom>
        </p:spPr>
        <p:txBody>
          <a:bodyPr lIns="45719" tIns="45719" rIns="45719" bIns="45719" anchor="t"/>
          <a:lstStyle>
            <a:lvl1pPr>
              <a:defRPr sz="4000" b="1" cap="all">
                <a:latin typeface="Franklin Gothic Medium"/>
                <a:ea typeface="Franklin Gothic Medium"/>
                <a:cs typeface="Franklin Gothic Medium"/>
                <a:sym typeface="Franklin Gothic Medium"/>
              </a:defRPr>
            </a:lvl1pPr>
          </a:lstStyle>
          <a:p>
            <a:r>
              <a:t>标题文本</a:t>
            </a:r>
          </a:p>
        </p:txBody>
      </p:sp>
      <p:sp>
        <p:nvSpPr>
          <p:cNvPr id="971" name="Shape 971"/>
          <p:cNvSpPr/>
          <p:nvPr>
            <p:ph type="body" sz="quarter" idx="1" hasCustomPrompt="1"/>
          </p:nvPr>
        </p:nvSpPr>
        <p:spPr>
          <a:xfrm>
            <a:off x="722312" y="2180034"/>
            <a:ext cx="7772401" cy="1125141"/>
          </a:xfrm>
          <a:prstGeom prst="rect">
            <a:avLst/>
          </a:prstGeom>
        </p:spPr>
        <p:txBody>
          <a:bodyPr lIns="45719" tIns="45719" rIns="45719" bIns="45719" anchor="b"/>
          <a:lstStyle>
            <a:lvl1pPr marL="0" indent="0">
              <a:spcBef>
                <a:spcPts val="400"/>
              </a:spcBef>
              <a:buSzTx/>
              <a:buFontTx/>
              <a:buNone/>
              <a:defRPr sz="2000">
                <a:solidFill>
                  <a:srgbClr val="888888"/>
                </a:solidFill>
                <a:latin typeface="Franklin Gothic Book"/>
                <a:ea typeface="Franklin Gothic Book"/>
                <a:cs typeface="Franklin Gothic Book"/>
                <a:sym typeface="Franklin Gothic Book"/>
              </a:defRPr>
            </a:lvl1pPr>
            <a:lvl2pPr marL="0" indent="457200">
              <a:spcBef>
                <a:spcPts val="400"/>
              </a:spcBef>
              <a:buSzTx/>
              <a:buFontTx/>
              <a:buNone/>
              <a:defRPr sz="2000">
                <a:solidFill>
                  <a:srgbClr val="888888"/>
                </a:solidFill>
                <a:latin typeface="Franklin Gothic Book"/>
                <a:ea typeface="Franklin Gothic Book"/>
                <a:cs typeface="Franklin Gothic Book"/>
                <a:sym typeface="Franklin Gothic Book"/>
              </a:defRPr>
            </a:lvl2pPr>
            <a:lvl3pPr marL="0" indent="914400">
              <a:spcBef>
                <a:spcPts val="400"/>
              </a:spcBef>
              <a:buSzTx/>
              <a:buFontTx/>
              <a:buNone/>
              <a:defRPr sz="2000">
                <a:solidFill>
                  <a:srgbClr val="888888"/>
                </a:solidFill>
                <a:latin typeface="Franklin Gothic Book"/>
                <a:ea typeface="Franklin Gothic Book"/>
                <a:cs typeface="Franklin Gothic Book"/>
                <a:sym typeface="Franklin Gothic Book"/>
              </a:defRPr>
            </a:lvl3pPr>
            <a:lvl4pPr marL="0" indent="1371600">
              <a:spcBef>
                <a:spcPts val="400"/>
              </a:spcBef>
              <a:buSzTx/>
              <a:buFontTx/>
              <a:buNone/>
              <a:defRPr sz="2000">
                <a:solidFill>
                  <a:srgbClr val="888888"/>
                </a:solidFill>
                <a:latin typeface="Franklin Gothic Book"/>
                <a:ea typeface="Franklin Gothic Book"/>
                <a:cs typeface="Franklin Gothic Book"/>
                <a:sym typeface="Franklin Gothic Book"/>
              </a:defRPr>
            </a:lvl4pPr>
            <a:lvl5pPr marL="0" indent="1828800">
              <a:spcBef>
                <a:spcPts val="400"/>
              </a:spcBef>
              <a:buSzTx/>
              <a:buFontTx/>
              <a:buNone/>
              <a:defRPr sz="20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972" name="Shape 972"/>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垂直排列标题与文本">
    <p:spTree>
      <p:nvGrpSpPr>
        <p:cNvPr id="1" name=""/>
        <p:cNvGrpSpPr/>
        <p:nvPr/>
      </p:nvGrpSpPr>
      <p:grpSpPr>
        <a:xfrm>
          <a:off x="0" y="0"/>
          <a:ext cx="0" cy="0"/>
          <a:chOff x="0" y="0"/>
          <a:chExt cx="0" cy="0"/>
        </a:xfrm>
      </p:grpSpPr>
      <p:sp>
        <p:nvSpPr>
          <p:cNvPr id="102" name="Shape 102"/>
          <p:cNvSpPr/>
          <p:nvPr>
            <p:ph type="title" hasCustomPrompt="1"/>
          </p:nvPr>
        </p:nvSpPr>
        <p:spPr>
          <a:xfrm>
            <a:off x="6543675" y="273843"/>
            <a:ext cx="1971675" cy="4358880"/>
          </a:xfrm>
          <a:prstGeom prst="rect">
            <a:avLst/>
          </a:prstGeom>
        </p:spPr>
        <p:txBody>
          <a:bodyPr/>
          <a:lstStyle/>
          <a:p>
            <a:r>
              <a:t>标题文本</a:t>
            </a:r>
          </a:p>
        </p:txBody>
      </p:sp>
      <p:sp>
        <p:nvSpPr>
          <p:cNvPr id="103" name="Shape 103"/>
          <p:cNvSpPr/>
          <p:nvPr>
            <p:ph type="body" idx="1" hasCustomPrompt="1"/>
          </p:nvPr>
        </p:nvSpPr>
        <p:spPr>
          <a:xfrm>
            <a:off x="628650" y="273843"/>
            <a:ext cx="5800725" cy="4358880"/>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04" name="Shape 104"/>
          <p:cNvSpPr/>
          <p:nvPr>
            <p:ph type="sldNum" sz="quarter" idx="2"/>
          </p:nvPr>
        </p:nvSpPr>
        <p:spPr>
          <a:prstGeom prst="rect">
            <a:avLst/>
          </a:prstGeom>
        </p:spPr>
        <p:txBody>
          <a:bodyPr/>
          <a:lstStyle/>
          <a:p>
            <a:fld id="{86CB4B4D-7CA3-9044-876B-883B54F8677D}" type="slidenum">
              <a:rPr/>
            </a:fld>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showMasterSp="0">
  <p:cSld name="两栏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79" name="Shape 979"/>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980" name="Shape 980"/>
          <p:cNvSpPr/>
          <p:nvPr>
            <p:ph type="body" sz="half" idx="1" hasCustomPrompt="1"/>
          </p:nvPr>
        </p:nvSpPr>
        <p:spPr>
          <a:xfrm>
            <a:off x="457200" y="900112"/>
            <a:ext cx="4038600" cy="2545558"/>
          </a:xfrm>
          <a:prstGeom prst="rect">
            <a:avLst/>
          </a:prstGeom>
        </p:spPr>
        <p:txBody>
          <a:bodyPr lIns="45719" tIns="45719" rIns="45719" bIns="45719"/>
          <a:lstStyle>
            <a:lvl1pPr marL="342900" indent="-342900">
              <a:spcBef>
                <a:spcPts val="600"/>
              </a:spcBef>
              <a:defRPr sz="2800">
                <a:latin typeface="Franklin Gothic Book"/>
                <a:ea typeface="Franklin Gothic Book"/>
                <a:cs typeface="Franklin Gothic Book"/>
                <a:sym typeface="Franklin Gothic Book"/>
              </a:defRPr>
            </a:lvl1pPr>
            <a:lvl2pPr marL="790575" indent="-333375">
              <a:spcBef>
                <a:spcPts val="600"/>
              </a:spcBef>
              <a:buChar char="–"/>
              <a:defRPr sz="2800">
                <a:latin typeface="Franklin Gothic Book"/>
                <a:ea typeface="Franklin Gothic Book"/>
                <a:cs typeface="Franklin Gothic Book"/>
                <a:sym typeface="Franklin Gothic Book"/>
              </a:defRPr>
            </a:lvl2pPr>
            <a:lvl3pPr marL="1234440" indent="-320040">
              <a:spcBef>
                <a:spcPts val="600"/>
              </a:spcBef>
              <a:defRPr sz="2800">
                <a:latin typeface="Franklin Gothic Book"/>
                <a:ea typeface="Franklin Gothic Book"/>
                <a:cs typeface="Franklin Gothic Book"/>
                <a:sym typeface="Franklin Gothic Book"/>
              </a:defRPr>
            </a:lvl3pPr>
            <a:lvl4pPr marL="1727200" indent="-355600">
              <a:spcBef>
                <a:spcPts val="600"/>
              </a:spcBef>
              <a:buChar char="–"/>
              <a:defRPr sz="2800">
                <a:latin typeface="Franklin Gothic Book"/>
                <a:ea typeface="Franklin Gothic Book"/>
                <a:cs typeface="Franklin Gothic Book"/>
                <a:sym typeface="Franklin Gothic Book"/>
              </a:defRPr>
            </a:lvl4pPr>
            <a:lvl5pPr marL="2184400" indent="-355600">
              <a:spcBef>
                <a:spcPts val="600"/>
              </a:spcBef>
              <a:buChar char="»"/>
              <a:defRPr sz="28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981" name="Shape 98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showMasterSp="0">
  <p:cSld name="比较">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88" name="Shape 988"/>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989" name="Shape 989"/>
          <p:cNvSpPr/>
          <p:nvPr>
            <p:ph type="body" sz="quarter" idx="1" hasCustomPrompt="1"/>
          </p:nvPr>
        </p:nvSpPr>
        <p:spPr>
          <a:xfrm>
            <a:off x="457200" y="1151334"/>
            <a:ext cx="4040188" cy="479823"/>
          </a:xfrm>
          <a:prstGeom prst="rect">
            <a:avLst/>
          </a:prstGeom>
        </p:spPr>
        <p:txBody>
          <a:bodyPr lIns="45719" tIns="45719" rIns="45719" bIns="45719" anchor="b"/>
          <a:lstStyle>
            <a:lvl1pPr marL="0" indent="0">
              <a:spcBef>
                <a:spcPts val="500"/>
              </a:spcBef>
              <a:buSzTx/>
              <a:buFontTx/>
              <a:buNone/>
              <a:defRPr sz="2400" b="1">
                <a:latin typeface="Franklin Gothic Book"/>
                <a:ea typeface="Franklin Gothic Book"/>
                <a:cs typeface="Franklin Gothic Book"/>
                <a:sym typeface="Franklin Gothic Book"/>
              </a:defRPr>
            </a:lvl1pPr>
            <a:lvl2pPr marL="0" indent="457200">
              <a:spcBef>
                <a:spcPts val="500"/>
              </a:spcBef>
              <a:buSzTx/>
              <a:buFontTx/>
              <a:buNone/>
              <a:defRPr sz="2400" b="1">
                <a:latin typeface="Franklin Gothic Book"/>
                <a:ea typeface="Franklin Gothic Book"/>
                <a:cs typeface="Franklin Gothic Book"/>
                <a:sym typeface="Franklin Gothic Book"/>
              </a:defRPr>
            </a:lvl2pPr>
            <a:lvl3pPr marL="0" indent="914400">
              <a:spcBef>
                <a:spcPts val="500"/>
              </a:spcBef>
              <a:buSzTx/>
              <a:buFontTx/>
              <a:buNone/>
              <a:defRPr sz="2400" b="1">
                <a:latin typeface="Franklin Gothic Book"/>
                <a:ea typeface="Franklin Gothic Book"/>
                <a:cs typeface="Franklin Gothic Book"/>
                <a:sym typeface="Franklin Gothic Book"/>
              </a:defRPr>
            </a:lvl3pPr>
            <a:lvl4pPr marL="0" indent="1371600">
              <a:spcBef>
                <a:spcPts val="500"/>
              </a:spcBef>
              <a:buSzTx/>
              <a:buFontTx/>
              <a:buNone/>
              <a:defRPr sz="2400" b="1">
                <a:latin typeface="Franklin Gothic Book"/>
                <a:ea typeface="Franklin Gothic Book"/>
                <a:cs typeface="Franklin Gothic Book"/>
                <a:sym typeface="Franklin Gothic Book"/>
              </a:defRPr>
            </a:lvl4pPr>
            <a:lvl5pPr marL="0" indent="1828800">
              <a:spcBef>
                <a:spcPts val="500"/>
              </a:spcBef>
              <a:buSzTx/>
              <a:buFontTx/>
              <a:buNone/>
              <a:defRPr sz="2400" b="1">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990" name="Shape 990"/>
          <p:cNvSpPr/>
          <p:nvPr>
            <p:ph type="body" sz="quarter" idx="13"/>
          </p:nvPr>
        </p:nvSpPr>
        <p:spPr>
          <a:xfrm>
            <a:off x="4645026" y="1151334"/>
            <a:ext cx="4041776" cy="479823"/>
          </a:xfrm>
          <a:prstGeom prst="rect">
            <a:avLst/>
          </a:prstGeom>
        </p:spPr>
        <p:txBody>
          <a:bodyPr lIns="45719" tIns="45719" rIns="45719" bIns="45719" anchor="b"/>
          <a:lstStyle/>
          <a:p>
            <a:pPr marL="0" indent="0">
              <a:spcBef>
                <a:spcPts val="500"/>
              </a:spcBef>
              <a:buSzTx/>
              <a:buFontTx/>
              <a:buNone/>
              <a:defRPr sz="2400" b="1">
                <a:latin typeface="Franklin Gothic Book"/>
                <a:ea typeface="Franklin Gothic Book"/>
                <a:cs typeface="Franklin Gothic Book"/>
                <a:sym typeface="Franklin Gothic Book"/>
              </a:defRPr>
            </a:pPr>
          </a:p>
        </p:txBody>
      </p:sp>
      <p:sp>
        <p:nvSpPr>
          <p:cNvPr id="991" name="Shape 99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showMasterSp="0">
  <p:cSld name="仅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98" name="Shape 998"/>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999" name="Shape 99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showMasterSp="0">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6" name="Shape 1006"/>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showMasterSp="0">
  <p:cSld name="空白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13" name="Shape 101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showMasterSp="0">
  <p:cSld name="内容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20" name="Shape 1020"/>
          <p:cNvSpPr/>
          <p:nvPr>
            <p:ph type="title" hasCustomPrompt="1"/>
          </p:nvPr>
        </p:nvSpPr>
        <p:spPr>
          <a:xfrm>
            <a:off x="457201" y="204786"/>
            <a:ext cx="3008314" cy="871539"/>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1021" name="Shape 1021"/>
          <p:cNvSpPr/>
          <p:nvPr>
            <p:ph type="body" idx="1" hasCustomPrompt="1"/>
          </p:nvPr>
        </p:nvSpPr>
        <p:spPr>
          <a:xfrm>
            <a:off x="3575050" y="204788"/>
            <a:ext cx="5111750" cy="4389836"/>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022" name="Shape 1022"/>
          <p:cNvSpPr/>
          <p:nvPr>
            <p:ph type="body" sz="half" idx="13"/>
          </p:nvPr>
        </p:nvSpPr>
        <p:spPr>
          <a:xfrm>
            <a:off x="457200" y="1076326"/>
            <a:ext cx="3008315" cy="3518297"/>
          </a:xfrm>
          <a:prstGeom prst="rect">
            <a:avLst/>
          </a:prstGeom>
        </p:spPr>
        <p:txBody>
          <a:bodyPr lIns="45719" tIns="45719" rIns="45719" bIns="45719"/>
          <a:lstStyle/>
          <a:p>
            <a:pPr marL="0" indent="0">
              <a:spcBef>
                <a:spcPts val="300"/>
              </a:spcBef>
              <a:buSzTx/>
              <a:buFontTx/>
              <a:buNone/>
              <a:defRPr sz="1400">
                <a:latin typeface="Franklin Gothic Book"/>
                <a:ea typeface="Franklin Gothic Book"/>
                <a:cs typeface="Franklin Gothic Book"/>
                <a:sym typeface="Franklin Gothic Book"/>
              </a:defRPr>
            </a:pPr>
          </a:p>
        </p:txBody>
      </p:sp>
      <p:sp>
        <p:nvSpPr>
          <p:cNvPr id="1023" name="Shape 102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showMasterSp="0">
  <p:cSld name="图片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30" name="Shape 1030"/>
          <p:cNvSpPr/>
          <p:nvPr>
            <p:ph type="title" hasCustomPrompt="1"/>
          </p:nvPr>
        </p:nvSpPr>
        <p:spPr>
          <a:xfrm>
            <a:off x="1792288" y="3600450"/>
            <a:ext cx="5486401" cy="425054"/>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1031" name="Shape 1031"/>
          <p:cNvSpPr/>
          <p:nvPr>
            <p:ph type="pic" sz="half" idx="13"/>
          </p:nvPr>
        </p:nvSpPr>
        <p:spPr>
          <a:xfrm>
            <a:off x="1792288" y="459581"/>
            <a:ext cx="5486401" cy="3086101"/>
          </a:xfrm>
          <a:prstGeom prst="rect">
            <a:avLst/>
          </a:prstGeom>
        </p:spPr>
        <p:txBody>
          <a:bodyPr lIns="91439" tIns="45719" rIns="91439" bIns="45719">
            <a:noAutofit/>
          </a:bodyPr>
          <a:lstStyle/>
          <a:p/>
        </p:txBody>
      </p:sp>
      <p:sp>
        <p:nvSpPr>
          <p:cNvPr id="1032" name="Shape 1032"/>
          <p:cNvSpPr/>
          <p:nvPr>
            <p:ph type="body" sz="quarter" idx="1" hasCustomPrompt="1"/>
          </p:nvPr>
        </p:nvSpPr>
        <p:spPr>
          <a:xfrm>
            <a:off x="1792288" y="4025503"/>
            <a:ext cx="5486401" cy="603648"/>
          </a:xfrm>
          <a:prstGeom prst="rect">
            <a:avLst/>
          </a:prstGeom>
        </p:spPr>
        <p:txBody>
          <a:bodyPr lIns="45719" tIns="45719" rIns="45719" bIns="45719"/>
          <a:lstStyle>
            <a:lvl1pPr marL="0" indent="0">
              <a:spcBef>
                <a:spcPts val="300"/>
              </a:spcBef>
              <a:buSzTx/>
              <a:buFontTx/>
              <a:buNone/>
              <a:defRPr sz="1400">
                <a:latin typeface="Franklin Gothic Book"/>
                <a:ea typeface="Franklin Gothic Book"/>
                <a:cs typeface="Franklin Gothic Book"/>
                <a:sym typeface="Franklin Gothic Book"/>
              </a:defRPr>
            </a:lvl1pPr>
            <a:lvl2pPr marL="0" indent="457200">
              <a:spcBef>
                <a:spcPts val="300"/>
              </a:spcBef>
              <a:buSzTx/>
              <a:buFontTx/>
              <a:buNone/>
              <a:defRPr sz="1400">
                <a:latin typeface="Franklin Gothic Book"/>
                <a:ea typeface="Franklin Gothic Book"/>
                <a:cs typeface="Franklin Gothic Book"/>
                <a:sym typeface="Franklin Gothic Book"/>
              </a:defRPr>
            </a:lvl2pPr>
            <a:lvl3pPr marL="0" indent="914400">
              <a:spcBef>
                <a:spcPts val="300"/>
              </a:spcBef>
              <a:buSzTx/>
              <a:buFontTx/>
              <a:buNone/>
              <a:defRPr sz="1400">
                <a:latin typeface="Franklin Gothic Book"/>
                <a:ea typeface="Franklin Gothic Book"/>
                <a:cs typeface="Franklin Gothic Book"/>
                <a:sym typeface="Franklin Gothic Book"/>
              </a:defRPr>
            </a:lvl3pPr>
            <a:lvl4pPr marL="0" indent="1371600">
              <a:spcBef>
                <a:spcPts val="300"/>
              </a:spcBef>
              <a:buSzTx/>
              <a:buFontTx/>
              <a:buNone/>
              <a:defRPr sz="1400">
                <a:latin typeface="Franklin Gothic Book"/>
                <a:ea typeface="Franklin Gothic Book"/>
                <a:cs typeface="Franklin Gothic Book"/>
                <a:sym typeface="Franklin Gothic Book"/>
              </a:defRPr>
            </a:lvl4pPr>
            <a:lvl5pPr marL="0" indent="1828800">
              <a:spcBef>
                <a:spcPts val="300"/>
              </a:spcBef>
              <a:buSzTx/>
              <a:buFontTx/>
              <a:buNone/>
              <a:defRPr sz="14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033" name="Shape 103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showMasterSp="0">
  <p:cSld name="标题和竖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0" name="Shape 1040"/>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041" name="Shape 1041"/>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042" name="Shape 1042"/>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showMasterSp="0">
  <p:cSld name="垂直排列标题与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9" name="Shape 1049"/>
          <p:cNvSpPr/>
          <p:nvPr>
            <p:ph type="title" hasCustomPrompt="1"/>
          </p:nvPr>
        </p:nvSpPr>
        <p:spPr>
          <a:xfrm>
            <a:off x="6629400" y="154780"/>
            <a:ext cx="2057400" cy="3290889"/>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050" name="Shape 1050"/>
          <p:cNvSpPr/>
          <p:nvPr>
            <p:ph type="body" idx="1" hasCustomPrompt="1"/>
          </p:nvPr>
        </p:nvSpPr>
        <p:spPr>
          <a:xfrm>
            <a:off x="457200" y="154780"/>
            <a:ext cx="6019800" cy="3290889"/>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051" name="Shape 105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showMasterSp="0">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58" name="Shape 1058"/>
          <p:cNvSpPr/>
          <p:nvPr>
            <p:ph type="title" hasCustomPrompt="1"/>
          </p:nvPr>
        </p:nvSpPr>
        <p:spPr>
          <a:xfrm>
            <a:off x="685800" y="1597819"/>
            <a:ext cx="7772400" cy="1102520"/>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059" name="Shape 1059"/>
          <p:cNvSpPr/>
          <p:nvPr>
            <p:ph type="body" sz="quarter" idx="1" hasCustomPrompt="1"/>
          </p:nvPr>
        </p:nvSpPr>
        <p:spPr>
          <a:xfrm>
            <a:off x="1371600" y="2914650"/>
            <a:ext cx="6400800" cy="1314450"/>
          </a:xfrm>
          <a:prstGeom prst="rect">
            <a:avLst/>
          </a:prstGeom>
        </p:spPr>
        <p:txBody>
          <a:bodyPr lIns="45719" tIns="45719" rIns="45719" bIns="45719"/>
          <a:lstStyle>
            <a:lvl1pPr marL="0" indent="0" algn="ctr">
              <a:buSzTx/>
              <a:buFontTx/>
              <a:buNone/>
              <a:defRPr sz="3200">
                <a:solidFill>
                  <a:srgbClr val="888888"/>
                </a:solidFill>
                <a:latin typeface="Franklin Gothic Book"/>
                <a:ea typeface="Franklin Gothic Book"/>
                <a:cs typeface="Franklin Gothic Book"/>
                <a:sym typeface="Franklin Gothic Book"/>
              </a:defRPr>
            </a:lvl1pPr>
            <a:lvl2pPr marL="0" indent="457200" algn="ctr">
              <a:buSzTx/>
              <a:buFontTx/>
              <a:buNone/>
              <a:defRPr sz="3200">
                <a:solidFill>
                  <a:srgbClr val="888888"/>
                </a:solidFill>
                <a:latin typeface="Franklin Gothic Book"/>
                <a:ea typeface="Franklin Gothic Book"/>
                <a:cs typeface="Franklin Gothic Book"/>
                <a:sym typeface="Franklin Gothic Book"/>
              </a:defRPr>
            </a:lvl2pPr>
            <a:lvl3pPr marL="0" indent="914400" algn="ctr">
              <a:buSzTx/>
              <a:buFontTx/>
              <a:buNone/>
              <a:defRPr sz="3200">
                <a:solidFill>
                  <a:srgbClr val="888888"/>
                </a:solidFill>
                <a:latin typeface="Franklin Gothic Book"/>
                <a:ea typeface="Franklin Gothic Book"/>
                <a:cs typeface="Franklin Gothic Book"/>
                <a:sym typeface="Franklin Gothic Book"/>
              </a:defRPr>
            </a:lvl3pPr>
            <a:lvl4pPr marL="0" indent="1371600" algn="ctr">
              <a:buSzTx/>
              <a:buFontTx/>
              <a:buNone/>
              <a:defRPr sz="3200">
                <a:solidFill>
                  <a:srgbClr val="888888"/>
                </a:solidFill>
                <a:latin typeface="Franklin Gothic Book"/>
                <a:ea typeface="Franklin Gothic Book"/>
                <a:cs typeface="Franklin Gothic Book"/>
                <a:sym typeface="Franklin Gothic Book"/>
              </a:defRPr>
            </a:lvl4pPr>
            <a:lvl5pPr marL="0" indent="1828800" algn="ctr">
              <a:buSzTx/>
              <a:buFontTx/>
              <a:buNone/>
              <a:defRPr sz="32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060" name="Shape 1060"/>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11" name="Shape 111"/>
          <p:cNvSpPr/>
          <p:nvPr>
            <p:ph type="title" hasCustomPrompt="1"/>
          </p:nvPr>
        </p:nvSpPr>
        <p:spPr>
          <a:xfrm>
            <a:off x="685800" y="1597822"/>
            <a:ext cx="7772400" cy="1102520"/>
          </a:xfrm>
          <a:prstGeom prst="rect">
            <a:avLst/>
          </a:prstGeom>
        </p:spPr>
        <p:txBody>
          <a:bodyPr/>
          <a:lstStyle/>
          <a:p>
            <a:r>
              <a:t>标题文本</a:t>
            </a:r>
          </a:p>
        </p:txBody>
      </p:sp>
      <p:sp>
        <p:nvSpPr>
          <p:cNvPr id="112" name="Shape 112"/>
          <p:cNvSpPr/>
          <p:nvPr>
            <p:ph type="body" sz="quarter" idx="1" hasCustomPrompt="1"/>
          </p:nvPr>
        </p:nvSpPr>
        <p:spPr>
          <a:xfrm>
            <a:off x="1371600" y="2914650"/>
            <a:ext cx="6400800" cy="1314450"/>
          </a:xfrm>
          <a:prstGeom prst="rect">
            <a:avLst/>
          </a:prstGeom>
        </p:spPr>
        <p:txBody>
          <a:bodyPr/>
          <a:lstStyle>
            <a:lvl1pPr marL="0" indent="0" algn="ctr">
              <a:buSzTx/>
              <a:buFontTx/>
              <a:buNone/>
            </a:lvl1pPr>
            <a:lvl2pPr marL="0" indent="342900" algn="ctr">
              <a:buSzTx/>
              <a:buFontTx/>
              <a:buNone/>
            </a:lvl2pPr>
            <a:lvl3pPr marL="0" indent="685800" algn="ctr">
              <a:buSzTx/>
              <a:buFontTx/>
              <a:buNone/>
            </a:lvl3pPr>
            <a:lvl4pPr marL="0" indent="1028700" algn="ctr">
              <a:buSzTx/>
              <a:buFontTx/>
              <a:buNone/>
            </a:lvl4pPr>
            <a:lvl5pPr marL="0" indent="1371600" algn="ctr">
              <a:buSzTx/>
              <a:buFontTx/>
              <a:buNone/>
            </a:lvl5pPr>
          </a:lstStyle>
          <a:p>
            <a:r>
              <a:t>正文级别 1</a:t>
            </a:r>
          </a:p>
          <a:p>
            <a:pPr lvl="1"/>
            <a:r>
              <a:t>正文级别 2</a:t>
            </a:r>
          </a:p>
          <a:p>
            <a:pPr lvl="2"/>
            <a:r>
              <a:t>正文级别 3</a:t>
            </a:r>
          </a:p>
          <a:p>
            <a:pPr lvl="3"/>
            <a:r>
              <a:t>正文级别 4</a:t>
            </a:r>
          </a:p>
          <a:p>
            <a:pPr lvl="4"/>
            <a:r>
              <a:t>正文级别 5</a:t>
            </a:r>
          </a:p>
        </p:txBody>
      </p:sp>
      <p:sp>
        <p:nvSpPr>
          <p:cNvPr id="113" name="Shape 113"/>
          <p:cNvSpPr/>
          <p:nvPr>
            <p:ph type="sldNum" sz="quarter" idx="2"/>
          </p:nvPr>
        </p:nvSpPr>
        <p:spPr>
          <a:prstGeom prst="rect">
            <a:avLst/>
          </a:prstGeom>
        </p:spPr>
        <p:txBody>
          <a:bodyPr/>
          <a:lstStyle>
            <a:lvl1pPr defTabSz="685165"/>
          </a:lstStyle>
          <a:p>
            <a:fld id="{86CB4B4D-7CA3-9044-876B-883B54F8677D}" type="slidenum">
              <a:rPr/>
            </a:fld>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showMasterSp="0">
  <p:cSld name="标题和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67" name="Shape 1067"/>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068" name="Shape 1068"/>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069" name="Shape 106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showMasterSp="0">
  <p:cSld name="节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76" name="Shape 1076"/>
          <p:cNvSpPr/>
          <p:nvPr>
            <p:ph type="title" hasCustomPrompt="1"/>
          </p:nvPr>
        </p:nvSpPr>
        <p:spPr>
          <a:xfrm>
            <a:off x="722312" y="3305176"/>
            <a:ext cx="7772401" cy="1021557"/>
          </a:xfrm>
          <a:prstGeom prst="rect">
            <a:avLst/>
          </a:prstGeom>
        </p:spPr>
        <p:txBody>
          <a:bodyPr lIns="45719" tIns="45719" rIns="45719" bIns="45719" anchor="t"/>
          <a:lstStyle>
            <a:lvl1pPr>
              <a:defRPr sz="4000" b="1" cap="all">
                <a:latin typeface="Franklin Gothic Medium"/>
                <a:ea typeface="Franklin Gothic Medium"/>
                <a:cs typeface="Franklin Gothic Medium"/>
                <a:sym typeface="Franklin Gothic Medium"/>
              </a:defRPr>
            </a:lvl1pPr>
          </a:lstStyle>
          <a:p>
            <a:r>
              <a:t>标题文本</a:t>
            </a:r>
          </a:p>
        </p:txBody>
      </p:sp>
      <p:sp>
        <p:nvSpPr>
          <p:cNvPr id="1077" name="Shape 1077"/>
          <p:cNvSpPr/>
          <p:nvPr>
            <p:ph type="body" sz="quarter" idx="1" hasCustomPrompt="1"/>
          </p:nvPr>
        </p:nvSpPr>
        <p:spPr>
          <a:xfrm>
            <a:off x="722312" y="2180034"/>
            <a:ext cx="7772401" cy="1125141"/>
          </a:xfrm>
          <a:prstGeom prst="rect">
            <a:avLst/>
          </a:prstGeom>
        </p:spPr>
        <p:txBody>
          <a:bodyPr lIns="45719" tIns="45719" rIns="45719" bIns="45719" anchor="b"/>
          <a:lstStyle>
            <a:lvl1pPr marL="0" indent="0">
              <a:spcBef>
                <a:spcPts val="400"/>
              </a:spcBef>
              <a:buSzTx/>
              <a:buFontTx/>
              <a:buNone/>
              <a:defRPr sz="2000">
                <a:solidFill>
                  <a:srgbClr val="888888"/>
                </a:solidFill>
                <a:latin typeface="Franklin Gothic Book"/>
                <a:ea typeface="Franklin Gothic Book"/>
                <a:cs typeface="Franklin Gothic Book"/>
                <a:sym typeface="Franklin Gothic Book"/>
              </a:defRPr>
            </a:lvl1pPr>
            <a:lvl2pPr marL="0" indent="457200">
              <a:spcBef>
                <a:spcPts val="400"/>
              </a:spcBef>
              <a:buSzTx/>
              <a:buFontTx/>
              <a:buNone/>
              <a:defRPr sz="2000">
                <a:solidFill>
                  <a:srgbClr val="888888"/>
                </a:solidFill>
                <a:latin typeface="Franklin Gothic Book"/>
                <a:ea typeface="Franklin Gothic Book"/>
                <a:cs typeface="Franklin Gothic Book"/>
                <a:sym typeface="Franklin Gothic Book"/>
              </a:defRPr>
            </a:lvl2pPr>
            <a:lvl3pPr marL="0" indent="914400">
              <a:spcBef>
                <a:spcPts val="400"/>
              </a:spcBef>
              <a:buSzTx/>
              <a:buFontTx/>
              <a:buNone/>
              <a:defRPr sz="2000">
                <a:solidFill>
                  <a:srgbClr val="888888"/>
                </a:solidFill>
                <a:latin typeface="Franklin Gothic Book"/>
                <a:ea typeface="Franklin Gothic Book"/>
                <a:cs typeface="Franklin Gothic Book"/>
                <a:sym typeface="Franklin Gothic Book"/>
              </a:defRPr>
            </a:lvl3pPr>
            <a:lvl4pPr marL="0" indent="1371600">
              <a:spcBef>
                <a:spcPts val="400"/>
              </a:spcBef>
              <a:buSzTx/>
              <a:buFontTx/>
              <a:buNone/>
              <a:defRPr sz="2000">
                <a:solidFill>
                  <a:srgbClr val="888888"/>
                </a:solidFill>
                <a:latin typeface="Franklin Gothic Book"/>
                <a:ea typeface="Franklin Gothic Book"/>
                <a:cs typeface="Franklin Gothic Book"/>
                <a:sym typeface="Franklin Gothic Book"/>
              </a:defRPr>
            </a:lvl4pPr>
            <a:lvl5pPr marL="0" indent="1828800">
              <a:spcBef>
                <a:spcPts val="400"/>
              </a:spcBef>
              <a:buSzTx/>
              <a:buFontTx/>
              <a:buNone/>
              <a:defRPr sz="20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078" name="Shape 1078"/>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showMasterSp="0">
  <p:cSld name="两栏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85" name="Shape 1085"/>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086" name="Shape 1086"/>
          <p:cNvSpPr/>
          <p:nvPr>
            <p:ph type="body" sz="half" idx="1" hasCustomPrompt="1"/>
          </p:nvPr>
        </p:nvSpPr>
        <p:spPr>
          <a:xfrm>
            <a:off x="457200" y="900112"/>
            <a:ext cx="4038600" cy="2545558"/>
          </a:xfrm>
          <a:prstGeom prst="rect">
            <a:avLst/>
          </a:prstGeom>
        </p:spPr>
        <p:txBody>
          <a:bodyPr lIns="45719" tIns="45719" rIns="45719" bIns="45719"/>
          <a:lstStyle>
            <a:lvl1pPr marL="342900" indent="-342900">
              <a:spcBef>
                <a:spcPts val="600"/>
              </a:spcBef>
              <a:defRPr sz="2800">
                <a:latin typeface="Franklin Gothic Book"/>
                <a:ea typeface="Franklin Gothic Book"/>
                <a:cs typeface="Franklin Gothic Book"/>
                <a:sym typeface="Franklin Gothic Book"/>
              </a:defRPr>
            </a:lvl1pPr>
            <a:lvl2pPr marL="790575" indent="-333375">
              <a:spcBef>
                <a:spcPts val="600"/>
              </a:spcBef>
              <a:buChar char="–"/>
              <a:defRPr sz="2800">
                <a:latin typeface="Franklin Gothic Book"/>
                <a:ea typeface="Franklin Gothic Book"/>
                <a:cs typeface="Franklin Gothic Book"/>
                <a:sym typeface="Franklin Gothic Book"/>
              </a:defRPr>
            </a:lvl2pPr>
            <a:lvl3pPr marL="1234440" indent="-320040">
              <a:spcBef>
                <a:spcPts val="600"/>
              </a:spcBef>
              <a:defRPr sz="2800">
                <a:latin typeface="Franklin Gothic Book"/>
                <a:ea typeface="Franklin Gothic Book"/>
                <a:cs typeface="Franklin Gothic Book"/>
                <a:sym typeface="Franklin Gothic Book"/>
              </a:defRPr>
            </a:lvl3pPr>
            <a:lvl4pPr marL="1727200" indent="-355600">
              <a:spcBef>
                <a:spcPts val="600"/>
              </a:spcBef>
              <a:buChar char="–"/>
              <a:defRPr sz="2800">
                <a:latin typeface="Franklin Gothic Book"/>
                <a:ea typeface="Franklin Gothic Book"/>
                <a:cs typeface="Franklin Gothic Book"/>
                <a:sym typeface="Franklin Gothic Book"/>
              </a:defRPr>
            </a:lvl4pPr>
            <a:lvl5pPr marL="2184400" indent="-355600">
              <a:spcBef>
                <a:spcPts val="600"/>
              </a:spcBef>
              <a:buChar char="»"/>
              <a:defRPr sz="28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087" name="Shape 108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showMasterSp="0">
  <p:cSld name="比较">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94" name="Shape 1094"/>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095" name="Shape 1095"/>
          <p:cNvSpPr/>
          <p:nvPr>
            <p:ph type="body" sz="quarter" idx="1" hasCustomPrompt="1"/>
          </p:nvPr>
        </p:nvSpPr>
        <p:spPr>
          <a:xfrm>
            <a:off x="457200" y="1151334"/>
            <a:ext cx="4040188" cy="479823"/>
          </a:xfrm>
          <a:prstGeom prst="rect">
            <a:avLst/>
          </a:prstGeom>
        </p:spPr>
        <p:txBody>
          <a:bodyPr lIns="45719" tIns="45719" rIns="45719" bIns="45719" anchor="b"/>
          <a:lstStyle>
            <a:lvl1pPr marL="0" indent="0">
              <a:spcBef>
                <a:spcPts val="500"/>
              </a:spcBef>
              <a:buSzTx/>
              <a:buFontTx/>
              <a:buNone/>
              <a:defRPr sz="2400" b="1">
                <a:latin typeface="Franklin Gothic Book"/>
                <a:ea typeface="Franklin Gothic Book"/>
                <a:cs typeface="Franklin Gothic Book"/>
                <a:sym typeface="Franklin Gothic Book"/>
              </a:defRPr>
            </a:lvl1pPr>
            <a:lvl2pPr marL="0" indent="457200">
              <a:spcBef>
                <a:spcPts val="500"/>
              </a:spcBef>
              <a:buSzTx/>
              <a:buFontTx/>
              <a:buNone/>
              <a:defRPr sz="2400" b="1">
                <a:latin typeface="Franklin Gothic Book"/>
                <a:ea typeface="Franklin Gothic Book"/>
                <a:cs typeface="Franklin Gothic Book"/>
                <a:sym typeface="Franklin Gothic Book"/>
              </a:defRPr>
            </a:lvl2pPr>
            <a:lvl3pPr marL="0" indent="914400">
              <a:spcBef>
                <a:spcPts val="500"/>
              </a:spcBef>
              <a:buSzTx/>
              <a:buFontTx/>
              <a:buNone/>
              <a:defRPr sz="2400" b="1">
                <a:latin typeface="Franklin Gothic Book"/>
                <a:ea typeface="Franklin Gothic Book"/>
                <a:cs typeface="Franklin Gothic Book"/>
                <a:sym typeface="Franklin Gothic Book"/>
              </a:defRPr>
            </a:lvl3pPr>
            <a:lvl4pPr marL="0" indent="1371600">
              <a:spcBef>
                <a:spcPts val="500"/>
              </a:spcBef>
              <a:buSzTx/>
              <a:buFontTx/>
              <a:buNone/>
              <a:defRPr sz="2400" b="1">
                <a:latin typeface="Franklin Gothic Book"/>
                <a:ea typeface="Franklin Gothic Book"/>
                <a:cs typeface="Franklin Gothic Book"/>
                <a:sym typeface="Franklin Gothic Book"/>
              </a:defRPr>
            </a:lvl4pPr>
            <a:lvl5pPr marL="0" indent="1828800">
              <a:spcBef>
                <a:spcPts val="500"/>
              </a:spcBef>
              <a:buSzTx/>
              <a:buFontTx/>
              <a:buNone/>
              <a:defRPr sz="2400" b="1">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096" name="Shape 1096"/>
          <p:cNvSpPr/>
          <p:nvPr>
            <p:ph type="body" sz="quarter" idx="13"/>
          </p:nvPr>
        </p:nvSpPr>
        <p:spPr>
          <a:xfrm>
            <a:off x="4645026" y="1151334"/>
            <a:ext cx="4041776" cy="479823"/>
          </a:xfrm>
          <a:prstGeom prst="rect">
            <a:avLst/>
          </a:prstGeom>
        </p:spPr>
        <p:txBody>
          <a:bodyPr lIns="45719" tIns="45719" rIns="45719" bIns="45719" anchor="b"/>
          <a:lstStyle/>
          <a:p>
            <a:pPr marL="0" indent="0">
              <a:spcBef>
                <a:spcPts val="500"/>
              </a:spcBef>
              <a:buSzTx/>
              <a:buFontTx/>
              <a:buNone/>
              <a:defRPr sz="2400" b="1">
                <a:latin typeface="Franklin Gothic Book"/>
                <a:ea typeface="Franklin Gothic Book"/>
                <a:cs typeface="Franklin Gothic Book"/>
                <a:sym typeface="Franklin Gothic Book"/>
              </a:defRPr>
            </a:pPr>
          </a:p>
        </p:txBody>
      </p:sp>
      <p:sp>
        <p:nvSpPr>
          <p:cNvPr id="1097" name="Shape 109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showMasterSp="0">
  <p:cSld name="仅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4" name="Shape 1104"/>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105" name="Shape 110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showMasterSp="0">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12" name="Shape 1112"/>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showMasterSp="0">
  <p:cSld name="空白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19" name="Shape 111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showMasterSp="0">
  <p:cSld name="内容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6" name="Shape 1126"/>
          <p:cNvSpPr/>
          <p:nvPr>
            <p:ph type="title" hasCustomPrompt="1"/>
          </p:nvPr>
        </p:nvSpPr>
        <p:spPr>
          <a:xfrm>
            <a:off x="457201" y="204786"/>
            <a:ext cx="3008314" cy="871539"/>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1127" name="Shape 1127"/>
          <p:cNvSpPr/>
          <p:nvPr>
            <p:ph type="body" idx="1" hasCustomPrompt="1"/>
          </p:nvPr>
        </p:nvSpPr>
        <p:spPr>
          <a:xfrm>
            <a:off x="3575050" y="204788"/>
            <a:ext cx="5111750" cy="4389836"/>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128" name="Shape 1128"/>
          <p:cNvSpPr/>
          <p:nvPr>
            <p:ph type="body" sz="half" idx="13"/>
          </p:nvPr>
        </p:nvSpPr>
        <p:spPr>
          <a:xfrm>
            <a:off x="457200" y="1076326"/>
            <a:ext cx="3008315" cy="3518297"/>
          </a:xfrm>
          <a:prstGeom prst="rect">
            <a:avLst/>
          </a:prstGeom>
        </p:spPr>
        <p:txBody>
          <a:bodyPr lIns="45719" tIns="45719" rIns="45719" bIns="45719"/>
          <a:lstStyle/>
          <a:p>
            <a:pPr marL="0" indent="0">
              <a:spcBef>
                <a:spcPts val="300"/>
              </a:spcBef>
              <a:buSzTx/>
              <a:buFontTx/>
              <a:buNone/>
              <a:defRPr sz="1400">
                <a:latin typeface="Franklin Gothic Book"/>
                <a:ea typeface="Franklin Gothic Book"/>
                <a:cs typeface="Franklin Gothic Book"/>
                <a:sym typeface="Franklin Gothic Book"/>
              </a:defRPr>
            </a:pPr>
          </a:p>
        </p:txBody>
      </p:sp>
      <p:sp>
        <p:nvSpPr>
          <p:cNvPr id="1129" name="Shape 112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showMasterSp="0">
  <p:cSld name="图片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36" name="Shape 1136"/>
          <p:cNvSpPr/>
          <p:nvPr>
            <p:ph type="title" hasCustomPrompt="1"/>
          </p:nvPr>
        </p:nvSpPr>
        <p:spPr>
          <a:xfrm>
            <a:off x="1792288" y="3600450"/>
            <a:ext cx="5486401" cy="425054"/>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1137" name="Shape 1137"/>
          <p:cNvSpPr/>
          <p:nvPr>
            <p:ph type="pic" sz="half" idx="13"/>
          </p:nvPr>
        </p:nvSpPr>
        <p:spPr>
          <a:xfrm>
            <a:off x="1792288" y="459581"/>
            <a:ext cx="5486401" cy="3086101"/>
          </a:xfrm>
          <a:prstGeom prst="rect">
            <a:avLst/>
          </a:prstGeom>
        </p:spPr>
        <p:txBody>
          <a:bodyPr lIns="91439" tIns="45719" rIns="91439" bIns="45719">
            <a:noAutofit/>
          </a:bodyPr>
          <a:lstStyle/>
          <a:p/>
        </p:txBody>
      </p:sp>
      <p:sp>
        <p:nvSpPr>
          <p:cNvPr id="1138" name="Shape 1138"/>
          <p:cNvSpPr/>
          <p:nvPr>
            <p:ph type="body" sz="quarter" idx="1" hasCustomPrompt="1"/>
          </p:nvPr>
        </p:nvSpPr>
        <p:spPr>
          <a:xfrm>
            <a:off x="1792288" y="4025503"/>
            <a:ext cx="5486401" cy="603648"/>
          </a:xfrm>
          <a:prstGeom prst="rect">
            <a:avLst/>
          </a:prstGeom>
        </p:spPr>
        <p:txBody>
          <a:bodyPr lIns="45719" tIns="45719" rIns="45719" bIns="45719"/>
          <a:lstStyle>
            <a:lvl1pPr marL="0" indent="0">
              <a:spcBef>
                <a:spcPts val="300"/>
              </a:spcBef>
              <a:buSzTx/>
              <a:buFontTx/>
              <a:buNone/>
              <a:defRPr sz="1400">
                <a:latin typeface="Franklin Gothic Book"/>
                <a:ea typeface="Franklin Gothic Book"/>
                <a:cs typeface="Franklin Gothic Book"/>
                <a:sym typeface="Franklin Gothic Book"/>
              </a:defRPr>
            </a:lvl1pPr>
            <a:lvl2pPr marL="0" indent="457200">
              <a:spcBef>
                <a:spcPts val="300"/>
              </a:spcBef>
              <a:buSzTx/>
              <a:buFontTx/>
              <a:buNone/>
              <a:defRPr sz="1400">
                <a:latin typeface="Franklin Gothic Book"/>
                <a:ea typeface="Franklin Gothic Book"/>
                <a:cs typeface="Franklin Gothic Book"/>
                <a:sym typeface="Franklin Gothic Book"/>
              </a:defRPr>
            </a:lvl2pPr>
            <a:lvl3pPr marL="0" indent="914400">
              <a:spcBef>
                <a:spcPts val="300"/>
              </a:spcBef>
              <a:buSzTx/>
              <a:buFontTx/>
              <a:buNone/>
              <a:defRPr sz="1400">
                <a:latin typeface="Franklin Gothic Book"/>
                <a:ea typeface="Franklin Gothic Book"/>
                <a:cs typeface="Franklin Gothic Book"/>
                <a:sym typeface="Franklin Gothic Book"/>
              </a:defRPr>
            </a:lvl3pPr>
            <a:lvl4pPr marL="0" indent="1371600">
              <a:spcBef>
                <a:spcPts val="300"/>
              </a:spcBef>
              <a:buSzTx/>
              <a:buFontTx/>
              <a:buNone/>
              <a:defRPr sz="1400">
                <a:latin typeface="Franklin Gothic Book"/>
                <a:ea typeface="Franklin Gothic Book"/>
                <a:cs typeface="Franklin Gothic Book"/>
                <a:sym typeface="Franklin Gothic Book"/>
              </a:defRPr>
            </a:lvl4pPr>
            <a:lvl5pPr marL="0" indent="1828800">
              <a:spcBef>
                <a:spcPts val="300"/>
              </a:spcBef>
              <a:buSzTx/>
              <a:buFontTx/>
              <a:buNone/>
              <a:defRPr sz="14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139" name="Shape 113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showMasterSp="0">
  <p:cSld name="标题和竖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6" name="Shape 1146"/>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147" name="Shape 1147"/>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148" name="Shape 1148"/>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20" name="Shape 120"/>
          <p:cNvSpPr/>
          <p:nvPr>
            <p:ph type="title" hasCustomPrompt="1"/>
          </p:nvPr>
        </p:nvSpPr>
        <p:spPr>
          <a:prstGeom prst="rect">
            <a:avLst/>
          </a:prstGeom>
        </p:spPr>
        <p:txBody>
          <a:bodyPr/>
          <a:lstStyle/>
          <a:p>
            <a:r>
              <a:t>标题文本</a:t>
            </a:r>
          </a:p>
        </p:txBody>
      </p:sp>
      <p:sp>
        <p:nvSpPr>
          <p:cNvPr id="121" name="Shape 12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22" name="Shape 122"/>
          <p:cNvSpPr/>
          <p:nvPr>
            <p:ph type="sldNum" sz="quarter" idx="2"/>
          </p:nvPr>
        </p:nvSpPr>
        <p:spPr>
          <a:prstGeom prst="rect">
            <a:avLst/>
          </a:prstGeom>
        </p:spPr>
        <p:txBody>
          <a:bodyPr/>
          <a:lstStyle>
            <a:lvl1pPr defTabSz="685165"/>
          </a:lstStyle>
          <a:p>
            <a:fld id="{86CB4B4D-7CA3-9044-876B-883B54F8677D}" type="slidenum">
              <a:rPr/>
            </a:fld>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showMasterSp="0">
  <p:cSld name="垂直排列标题与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5" name="Shape 1155"/>
          <p:cNvSpPr/>
          <p:nvPr>
            <p:ph type="title" hasCustomPrompt="1"/>
          </p:nvPr>
        </p:nvSpPr>
        <p:spPr>
          <a:xfrm>
            <a:off x="6629400" y="154780"/>
            <a:ext cx="2057400" cy="3290889"/>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156" name="Shape 1156"/>
          <p:cNvSpPr/>
          <p:nvPr>
            <p:ph type="body" idx="1" hasCustomPrompt="1"/>
          </p:nvPr>
        </p:nvSpPr>
        <p:spPr>
          <a:xfrm>
            <a:off x="457200" y="154780"/>
            <a:ext cx="6019800" cy="3290889"/>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157" name="Shape 115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showMasterSp="0">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64" name="Shape 1164"/>
          <p:cNvSpPr/>
          <p:nvPr>
            <p:ph type="title" hasCustomPrompt="1"/>
          </p:nvPr>
        </p:nvSpPr>
        <p:spPr>
          <a:xfrm>
            <a:off x="685800" y="1597819"/>
            <a:ext cx="7772400" cy="1102520"/>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165" name="Shape 1165"/>
          <p:cNvSpPr/>
          <p:nvPr>
            <p:ph type="body" sz="quarter" idx="1" hasCustomPrompt="1"/>
          </p:nvPr>
        </p:nvSpPr>
        <p:spPr>
          <a:xfrm>
            <a:off x="1371600" y="2914650"/>
            <a:ext cx="6400800" cy="1314450"/>
          </a:xfrm>
          <a:prstGeom prst="rect">
            <a:avLst/>
          </a:prstGeom>
        </p:spPr>
        <p:txBody>
          <a:bodyPr lIns="45719" tIns="45719" rIns="45719" bIns="45719"/>
          <a:lstStyle>
            <a:lvl1pPr marL="0" indent="0" algn="ctr">
              <a:buSzTx/>
              <a:buFontTx/>
              <a:buNone/>
              <a:defRPr sz="3200">
                <a:solidFill>
                  <a:srgbClr val="888888"/>
                </a:solidFill>
                <a:latin typeface="Franklin Gothic Book"/>
                <a:ea typeface="Franklin Gothic Book"/>
                <a:cs typeface="Franklin Gothic Book"/>
                <a:sym typeface="Franklin Gothic Book"/>
              </a:defRPr>
            </a:lvl1pPr>
            <a:lvl2pPr marL="0" indent="457200" algn="ctr">
              <a:buSzTx/>
              <a:buFontTx/>
              <a:buNone/>
              <a:defRPr sz="3200">
                <a:solidFill>
                  <a:srgbClr val="888888"/>
                </a:solidFill>
                <a:latin typeface="Franklin Gothic Book"/>
                <a:ea typeface="Franklin Gothic Book"/>
                <a:cs typeface="Franklin Gothic Book"/>
                <a:sym typeface="Franklin Gothic Book"/>
              </a:defRPr>
            </a:lvl2pPr>
            <a:lvl3pPr marL="0" indent="914400" algn="ctr">
              <a:buSzTx/>
              <a:buFontTx/>
              <a:buNone/>
              <a:defRPr sz="3200">
                <a:solidFill>
                  <a:srgbClr val="888888"/>
                </a:solidFill>
                <a:latin typeface="Franklin Gothic Book"/>
                <a:ea typeface="Franklin Gothic Book"/>
                <a:cs typeface="Franklin Gothic Book"/>
                <a:sym typeface="Franklin Gothic Book"/>
              </a:defRPr>
            </a:lvl3pPr>
            <a:lvl4pPr marL="0" indent="1371600" algn="ctr">
              <a:buSzTx/>
              <a:buFontTx/>
              <a:buNone/>
              <a:defRPr sz="3200">
                <a:solidFill>
                  <a:srgbClr val="888888"/>
                </a:solidFill>
                <a:latin typeface="Franklin Gothic Book"/>
                <a:ea typeface="Franklin Gothic Book"/>
                <a:cs typeface="Franklin Gothic Book"/>
                <a:sym typeface="Franklin Gothic Book"/>
              </a:defRPr>
            </a:lvl4pPr>
            <a:lvl5pPr marL="0" indent="1828800" algn="ctr">
              <a:buSzTx/>
              <a:buFontTx/>
              <a:buNone/>
              <a:defRPr sz="32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166" name="Shape 1166"/>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showMasterSp="0">
  <p:cSld name="标题和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3" name="Shape 1173"/>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174" name="Shape 1174"/>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175" name="Shape 117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showMasterSp="0">
  <p:cSld name="节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82" name="Shape 1182"/>
          <p:cNvSpPr/>
          <p:nvPr>
            <p:ph type="title" hasCustomPrompt="1"/>
          </p:nvPr>
        </p:nvSpPr>
        <p:spPr>
          <a:xfrm>
            <a:off x="722312" y="3305176"/>
            <a:ext cx="7772401" cy="1021557"/>
          </a:xfrm>
          <a:prstGeom prst="rect">
            <a:avLst/>
          </a:prstGeom>
        </p:spPr>
        <p:txBody>
          <a:bodyPr lIns="45719" tIns="45719" rIns="45719" bIns="45719" anchor="t"/>
          <a:lstStyle>
            <a:lvl1pPr>
              <a:defRPr sz="4000" b="1" cap="all">
                <a:latin typeface="Franklin Gothic Medium"/>
                <a:ea typeface="Franklin Gothic Medium"/>
                <a:cs typeface="Franklin Gothic Medium"/>
                <a:sym typeface="Franklin Gothic Medium"/>
              </a:defRPr>
            </a:lvl1pPr>
          </a:lstStyle>
          <a:p>
            <a:r>
              <a:t>标题文本</a:t>
            </a:r>
          </a:p>
        </p:txBody>
      </p:sp>
      <p:sp>
        <p:nvSpPr>
          <p:cNvPr id="1183" name="Shape 1183"/>
          <p:cNvSpPr/>
          <p:nvPr>
            <p:ph type="body" sz="quarter" idx="1" hasCustomPrompt="1"/>
          </p:nvPr>
        </p:nvSpPr>
        <p:spPr>
          <a:xfrm>
            <a:off x="722312" y="2180034"/>
            <a:ext cx="7772401" cy="1125141"/>
          </a:xfrm>
          <a:prstGeom prst="rect">
            <a:avLst/>
          </a:prstGeom>
        </p:spPr>
        <p:txBody>
          <a:bodyPr lIns="45719" tIns="45719" rIns="45719" bIns="45719" anchor="b"/>
          <a:lstStyle>
            <a:lvl1pPr marL="0" indent="0">
              <a:spcBef>
                <a:spcPts val="400"/>
              </a:spcBef>
              <a:buSzTx/>
              <a:buFontTx/>
              <a:buNone/>
              <a:defRPr sz="2000">
                <a:solidFill>
                  <a:srgbClr val="888888"/>
                </a:solidFill>
                <a:latin typeface="Franklin Gothic Book"/>
                <a:ea typeface="Franklin Gothic Book"/>
                <a:cs typeface="Franklin Gothic Book"/>
                <a:sym typeface="Franklin Gothic Book"/>
              </a:defRPr>
            </a:lvl1pPr>
            <a:lvl2pPr marL="0" indent="457200">
              <a:spcBef>
                <a:spcPts val="400"/>
              </a:spcBef>
              <a:buSzTx/>
              <a:buFontTx/>
              <a:buNone/>
              <a:defRPr sz="2000">
                <a:solidFill>
                  <a:srgbClr val="888888"/>
                </a:solidFill>
                <a:latin typeface="Franklin Gothic Book"/>
                <a:ea typeface="Franklin Gothic Book"/>
                <a:cs typeface="Franklin Gothic Book"/>
                <a:sym typeface="Franklin Gothic Book"/>
              </a:defRPr>
            </a:lvl2pPr>
            <a:lvl3pPr marL="0" indent="914400">
              <a:spcBef>
                <a:spcPts val="400"/>
              </a:spcBef>
              <a:buSzTx/>
              <a:buFontTx/>
              <a:buNone/>
              <a:defRPr sz="2000">
                <a:solidFill>
                  <a:srgbClr val="888888"/>
                </a:solidFill>
                <a:latin typeface="Franklin Gothic Book"/>
                <a:ea typeface="Franklin Gothic Book"/>
                <a:cs typeface="Franklin Gothic Book"/>
                <a:sym typeface="Franklin Gothic Book"/>
              </a:defRPr>
            </a:lvl3pPr>
            <a:lvl4pPr marL="0" indent="1371600">
              <a:spcBef>
                <a:spcPts val="400"/>
              </a:spcBef>
              <a:buSzTx/>
              <a:buFontTx/>
              <a:buNone/>
              <a:defRPr sz="2000">
                <a:solidFill>
                  <a:srgbClr val="888888"/>
                </a:solidFill>
                <a:latin typeface="Franklin Gothic Book"/>
                <a:ea typeface="Franklin Gothic Book"/>
                <a:cs typeface="Franklin Gothic Book"/>
                <a:sym typeface="Franklin Gothic Book"/>
              </a:defRPr>
            </a:lvl4pPr>
            <a:lvl5pPr marL="0" indent="1828800">
              <a:spcBef>
                <a:spcPts val="400"/>
              </a:spcBef>
              <a:buSzTx/>
              <a:buFontTx/>
              <a:buNone/>
              <a:defRPr sz="20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184" name="Shape 1184"/>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showMasterSp="0">
  <p:cSld name="两栏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1" name="Shape 1191"/>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192" name="Shape 1192"/>
          <p:cNvSpPr/>
          <p:nvPr>
            <p:ph type="body" sz="half" idx="1" hasCustomPrompt="1"/>
          </p:nvPr>
        </p:nvSpPr>
        <p:spPr>
          <a:xfrm>
            <a:off x="457200" y="900112"/>
            <a:ext cx="4038600" cy="2545558"/>
          </a:xfrm>
          <a:prstGeom prst="rect">
            <a:avLst/>
          </a:prstGeom>
        </p:spPr>
        <p:txBody>
          <a:bodyPr lIns="45719" tIns="45719" rIns="45719" bIns="45719"/>
          <a:lstStyle>
            <a:lvl1pPr marL="342900" indent="-342900">
              <a:spcBef>
                <a:spcPts val="600"/>
              </a:spcBef>
              <a:defRPr sz="2800">
                <a:latin typeface="Franklin Gothic Book"/>
                <a:ea typeface="Franklin Gothic Book"/>
                <a:cs typeface="Franklin Gothic Book"/>
                <a:sym typeface="Franklin Gothic Book"/>
              </a:defRPr>
            </a:lvl1pPr>
            <a:lvl2pPr marL="790575" indent="-333375">
              <a:spcBef>
                <a:spcPts val="600"/>
              </a:spcBef>
              <a:buChar char="–"/>
              <a:defRPr sz="2800">
                <a:latin typeface="Franklin Gothic Book"/>
                <a:ea typeface="Franklin Gothic Book"/>
                <a:cs typeface="Franklin Gothic Book"/>
                <a:sym typeface="Franklin Gothic Book"/>
              </a:defRPr>
            </a:lvl2pPr>
            <a:lvl3pPr marL="1234440" indent="-320040">
              <a:spcBef>
                <a:spcPts val="600"/>
              </a:spcBef>
              <a:defRPr sz="2800">
                <a:latin typeface="Franklin Gothic Book"/>
                <a:ea typeface="Franklin Gothic Book"/>
                <a:cs typeface="Franklin Gothic Book"/>
                <a:sym typeface="Franklin Gothic Book"/>
              </a:defRPr>
            </a:lvl3pPr>
            <a:lvl4pPr marL="1727200" indent="-355600">
              <a:spcBef>
                <a:spcPts val="600"/>
              </a:spcBef>
              <a:buChar char="–"/>
              <a:defRPr sz="2800">
                <a:latin typeface="Franklin Gothic Book"/>
                <a:ea typeface="Franklin Gothic Book"/>
                <a:cs typeface="Franklin Gothic Book"/>
                <a:sym typeface="Franklin Gothic Book"/>
              </a:defRPr>
            </a:lvl4pPr>
            <a:lvl5pPr marL="2184400" indent="-355600">
              <a:spcBef>
                <a:spcPts val="600"/>
              </a:spcBef>
              <a:buChar char="»"/>
              <a:defRPr sz="28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193" name="Shape 119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showMasterSp="0">
  <p:cSld name="比较">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00" name="Shape 1200"/>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201" name="Shape 1201"/>
          <p:cNvSpPr/>
          <p:nvPr>
            <p:ph type="body" sz="quarter" idx="1" hasCustomPrompt="1"/>
          </p:nvPr>
        </p:nvSpPr>
        <p:spPr>
          <a:xfrm>
            <a:off x="457200" y="1151334"/>
            <a:ext cx="4040188" cy="479823"/>
          </a:xfrm>
          <a:prstGeom prst="rect">
            <a:avLst/>
          </a:prstGeom>
        </p:spPr>
        <p:txBody>
          <a:bodyPr lIns="45719" tIns="45719" rIns="45719" bIns="45719" anchor="b"/>
          <a:lstStyle>
            <a:lvl1pPr marL="0" indent="0">
              <a:spcBef>
                <a:spcPts val="500"/>
              </a:spcBef>
              <a:buSzTx/>
              <a:buFontTx/>
              <a:buNone/>
              <a:defRPr sz="2400" b="1">
                <a:latin typeface="Franklin Gothic Book"/>
                <a:ea typeface="Franklin Gothic Book"/>
                <a:cs typeface="Franklin Gothic Book"/>
                <a:sym typeface="Franklin Gothic Book"/>
              </a:defRPr>
            </a:lvl1pPr>
            <a:lvl2pPr marL="0" indent="457200">
              <a:spcBef>
                <a:spcPts val="500"/>
              </a:spcBef>
              <a:buSzTx/>
              <a:buFontTx/>
              <a:buNone/>
              <a:defRPr sz="2400" b="1">
                <a:latin typeface="Franklin Gothic Book"/>
                <a:ea typeface="Franklin Gothic Book"/>
                <a:cs typeface="Franklin Gothic Book"/>
                <a:sym typeface="Franklin Gothic Book"/>
              </a:defRPr>
            </a:lvl2pPr>
            <a:lvl3pPr marL="0" indent="914400">
              <a:spcBef>
                <a:spcPts val="500"/>
              </a:spcBef>
              <a:buSzTx/>
              <a:buFontTx/>
              <a:buNone/>
              <a:defRPr sz="2400" b="1">
                <a:latin typeface="Franklin Gothic Book"/>
                <a:ea typeface="Franklin Gothic Book"/>
                <a:cs typeface="Franklin Gothic Book"/>
                <a:sym typeface="Franklin Gothic Book"/>
              </a:defRPr>
            </a:lvl3pPr>
            <a:lvl4pPr marL="0" indent="1371600">
              <a:spcBef>
                <a:spcPts val="500"/>
              </a:spcBef>
              <a:buSzTx/>
              <a:buFontTx/>
              <a:buNone/>
              <a:defRPr sz="2400" b="1">
                <a:latin typeface="Franklin Gothic Book"/>
                <a:ea typeface="Franklin Gothic Book"/>
                <a:cs typeface="Franklin Gothic Book"/>
                <a:sym typeface="Franklin Gothic Book"/>
              </a:defRPr>
            </a:lvl4pPr>
            <a:lvl5pPr marL="0" indent="1828800">
              <a:spcBef>
                <a:spcPts val="500"/>
              </a:spcBef>
              <a:buSzTx/>
              <a:buFontTx/>
              <a:buNone/>
              <a:defRPr sz="2400" b="1">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202" name="Shape 1202"/>
          <p:cNvSpPr/>
          <p:nvPr>
            <p:ph type="body" sz="quarter" idx="13"/>
          </p:nvPr>
        </p:nvSpPr>
        <p:spPr>
          <a:xfrm>
            <a:off x="4645026" y="1151334"/>
            <a:ext cx="4041776" cy="479823"/>
          </a:xfrm>
          <a:prstGeom prst="rect">
            <a:avLst/>
          </a:prstGeom>
        </p:spPr>
        <p:txBody>
          <a:bodyPr lIns="45719" tIns="45719" rIns="45719" bIns="45719" anchor="b"/>
          <a:lstStyle/>
          <a:p>
            <a:pPr marL="0" indent="0">
              <a:spcBef>
                <a:spcPts val="500"/>
              </a:spcBef>
              <a:buSzTx/>
              <a:buFontTx/>
              <a:buNone/>
              <a:defRPr sz="2400" b="1">
                <a:latin typeface="Franklin Gothic Book"/>
                <a:ea typeface="Franklin Gothic Book"/>
                <a:cs typeface="Franklin Gothic Book"/>
                <a:sym typeface="Franklin Gothic Book"/>
              </a:defRPr>
            </a:pPr>
          </a:p>
        </p:txBody>
      </p:sp>
      <p:sp>
        <p:nvSpPr>
          <p:cNvPr id="1203" name="Shape 120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showMasterSp="0">
  <p:cSld name="仅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10" name="Shape 1210"/>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211" name="Shape 121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showMasterSp="0">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18" name="Shape 1218"/>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showMasterSp="0">
  <p:cSld name="空白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5" name="Shape 122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showMasterSp="0">
  <p:cSld name="内容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32" name="Shape 1232"/>
          <p:cNvSpPr/>
          <p:nvPr>
            <p:ph type="title" hasCustomPrompt="1"/>
          </p:nvPr>
        </p:nvSpPr>
        <p:spPr>
          <a:xfrm>
            <a:off x="457201" y="204786"/>
            <a:ext cx="3008314" cy="871539"/>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1233" name="Shape 1233"/>
          <p:cNvSpPr/>
          <p:nvPr>
            <p:ph type="body" idx="1" hasCustomPrompt="1"/>
          </p:nvPr>
        </p:nvSpPr>
        <p:spPr>
          <a:xfrm>
            <a:off x="3575050" y="204788"/>
            <a:ext cx="5111750" cy="4389836"/>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234" name="Shape 1234"/>
          <p:cNvSpPr/>
          <p:nvPr>
            <p:ph type="body" sz="half" idx="13"/>
          </p:nvPr>
        </p:nvSpPr>
        <p:spPr>
          <a:xfrm>
            <a:off x="457200" y="1076326"/>
            <a:ext cx="3008315" cy="3518297"/>
          </a:xfrm>
          <a:prstGeom prst="rect">
            <a:avLst/>
          </a:prstGeom>
        </p:spPr>
        <p:txBody>
          <a:bodyPr lIns="45719" tIns="45719" rIns="45719" bIns="45719"/>
          <a:lstStyle/>
          <a:p>
            <a:pPr marL="0" indent="0">
              <a:spcBef>
                <a:spcPts val="300"/>
              </a:spcBef>
              <a:buSzTx/>
              <a:buFontTx/>
              <a:buNone/>
              <a:defRPr sz="1400">
                <a:latin typeface="Franklin Gothic Book"/>
                <a:ea typeface="Franklin Gothic Book"/>
                <a:cs typeface="Franklin Gothic Book"/>
                <a:sym typeface="Franklin Gothic Book"/>
              </a:defRPr>
            </a:pPr>
          </a:p>
        </p:txBody>
      </p:sp>
      <p:sp>
        <p:nvSpPr>
          <p:cNvPr id="1235" name="Shape 123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29" name="Shape 129"/>
          <p:cNvSpPr/>
          <p:nvPr>
            <p:ph type="title" hasCustomPrompt="1"/>
          </p:nvPr>
        </p:nvSpPr>
        <p:spPr>
          <a:xfrm>
            <a:off x="722710" y="3305178"/>
            <a:ext cx="7772401" cy="1021557"/>
          </a:xfrm>
          <a:prstGeom prst="rect">
            <a:avLst/>
          </a:prstGeom>
        </p:spPr>
        <p:txBody>
          <a:bodyPr anchor="t"/>
          <a:lstStyle>
            <a:lvl1pPr>
              <a:defRPr sz="3000" cap="all"/>
            </a:lvl1pPr>
          </a:lstStyle>
          <a:p>
            <a:r>
              <a:t>标题文本</a:t>
            </a:r>
          </a:p>
        </p:txBody>
      </p:sp>
      <p:sp>
        <p:nvSpPr>
          <p:cNvPr id="130" name="Shape 130"/>
          <p:cNvSpPr/>
          <p:nvPr>
            <p:ph type="body" sz="quarter" idx="1" hasCustomPrompt="1"/>
          </p:nvPr>
        </p:nvSpPr>
        <p:spPr>
          <a:xfrm>
            <a:off x="722710" y="2180034"/>
            <a:ext cx="7772401" cy="1125141"/>
          </a:xfrm>
          <a:prstGeom prst="rect">
            <a:avLst/>
          </a:prstGeom>
        </p:spPr>
        <p:txBody>
          <a:bodyPr anchor="b"/>
          <a:lstStyle>
            <a:lvl1pPr marL="0" indent="0">
              <a:spcBef>
                <a:spcPts val="500"/>
              </a:spcBef>
              <a:buSzTx/>
              <a:buFontTx/>
              <a:buNone/>
              <a:defRPr sz="1500"/>
            </a:lvl1pPr>
            <a:lvl2pPr marL="0" indent="342900">
              <a:spcBef>
                <a:spcPts val="500"/>
              </a:spcBef>
              <a:buSzTx/>
              <a:buFontTx/>
              <a:buNone/>
              <a:defRPr sz="1500"/>
            </a:lvl2pPr>
            <a:lvl3pPr marL="0" indent="685800">
              <a:spcBef>
                <a:spcPts val="500"/>
              </a:spcBef>
              <a:buSzTx/>
              <a:buFontTx/>
              <a:buNone/>
              <a:defRPr sz="1500"/>
            </a:lvl3pPr>
            <a:lvl4pPr marL="0" indent="1028700">
              <a:spcBef>
                <a:spcPts val="500"/>
              </a:spcBef>
              <a:buSzTx/>
              <a:buFontTx/>
              <a:buNone/>
              <a:defRPr sz="1500"/>
            </a:lvl4pPr>
            <a:lvl5pPr marL="0" indent="1371600">
              <a:spcBef>
                <a:spcPts val="500"/>
              </a:spcBef>
              <a:buSzTx/>
              <a:buFontTx/>
              <a:buNone/>
              <a:defRPr sz="1500"/>
            </a:lvl5pPr>
          </a:lstStyle>
          <a:p>
            <a:r>
              <a:t>正文级别 1</a:t>
            </a:r>
          </a:p>
          <a:p>
            <a:pPr lvl="1"/>
            <a:r>
              <a:t>正文级别 2</a:t>
            </a:r>
          </a:p>
          <a:p>
            <a:pPr lvl="2"/>
            <a:r>
              <a:t>正文级别 3</a:t>
            </a:r>
          </a:p>
          <a:p>
            <a:pPr lvl="3"/>
            <a:r>
              <a:t>正文级别 4</a:t>
            </a:r>
          </a:p>
          <a:p>
            <a:pPr lvl="4"/>
            <a:r>
              <a:t>正文级别 5</a:t>
            </a:r>
          </a:p>
        </p:txBody>
      </p:sp>
      <p:sp>
        <p:nvSpPr>
          <p:cNvPr id="131" name="Shape 131"/>
          <p:cNvSpPr/>
          <p:nvPr>
            <p:ph type="sldNum" sz="quarter" idx="2"/>
          </p:nvPr>
        </p:nvSpPr>
        <p:spPr>
          <a:prstGeom prst="rect">
            <a:avLst/>
          </a:prstGeom>
        </p:spPr>
        <p:txBody>
          <a:bodyPr/>
          <a:lstStyle>
            <a:lvl1pPr defTabSz="685165"/>
          </a:lstStyle>
          <a:p>
            <a:fld id="{86CB4B4D-7CA3-9044-876B-883B54F8677D}" type="slidenum">
              <a:rPr/>
            </a:fld>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showMasterSp="0">
  <p:cSld name="图片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42" name="Shape 1242"/>
          <p:cNvSpPr/>
          <p:nvPr>
            <p:ph type="title" hasCustomPrompt="1"/>
          </p:nvPr>
        </p:nvSpPr>
        <p:spPr>
          <a:xfrm>
            <a:off x="1792288" y="3600450"/>
            <a:ext cx="5486401" cy="425054"/>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1243" name="Shape 1243"/>
          <p:cNvSpPr/>
          <p:nvPr>
            <p:ph type="pic" sz="half" idx="13"/>
          </p:nvPr>
        </p:nvSpPr>
        <p:spPr>
          <a:xfrm>
            <a:off x="1792288" y="459581"/>
            <a:ext cx="5486401" cy="3086101"/>
          </a:xfrm>
          <a:prstGeom prst="rect">
            <a:avLst/>
          </a:prstGeom>
        </p:spPr>
        <p:txBody>
          <a:bodyPr lIns="91439" tIns="45719" rIns="91439" bIns="45719">
            <a:noAutofit/>
          </a:bodyPr>
          <a:lstStyle/>
          <a:p/>
        </p:txBody>
      </p:sp>
      <p:sp>
        <p:nvSpPr>
          <p:cNvPr id="1244" name="Shape 1244"/>
          <p:cNvSpPr/>
          <p:nvPr>
            <p:ph type="body" sz="quarter" idx="1" hasCustomPrompt="1"/>
          </p:nvPr>
        </p:nvSpPr>
        <p:spPr>
          <a:xfrm>
            <a:off x="1792288" y="4025503"/>
            <a:ext cx="5486401" cy="603648"/>
          </a:xfrm>
          <a:prstGeom prst="rect">
            <a:avLst/>
          </a:prstGeom>
        </p:spPr>
        <p:txBody>
          <a:bodyPr lIns="45719" tIns="45719" rIns="45719" bIns="45719"/>
          <a:lstStyle>
            <a:lvl1pPr marL="0" indent="0">
              <a:spcBef>
                <a:spcPts val="300"/>
              </a:spcBef>
              <a:buSzTx/>
              <a:buFontTx/>
              <a:buNone/>
              <a:defRPr sz="1400">
                <a:latin typeface="Franklin Gothic Book"/>
                <a:ea typeface="Franklin Gothic Book"/>
                <a:cs typeface="Franklin Gothic Book"/>
                <a:sym typeface="Franklin Gothic Book"/>
              </a:defRPr>
            </a:lvl1pPr>
            <a:lvl2pPr marL="0" indent="457200">
              <a:spcBef>
                <a:spcPts val="300"/>
              </a:spcBef>
              <a:buSzTx/>
              <a:buFontTx/>
              <a:buNone/>
              <a:defRPr sz="1400">
                <a:latin typeface="Franklin Gothic Book"/>
                <a:ea typeface="Franklin Gothic Book"/>
                <a:cs typeface="Franklin Gothic Book"/>
                <a:sym typeface="Franklin Gothic Book"/>
              </a:defRPr>
            </a:lvl2pPr>
            <a:lvl3pPr marL="0" indent="914400">
              <a:spcBef>
                <a:spcPts val="300"/>
              </a:spcBef>
              <a:buSzTx/>
              <a:buFontTx/>
              <a:buNone/>
              <a:defRPr sz="1400">
                <a:latin typeface="Franklin Gothic Book"/>
                <a:ea typeface="Franklin Gothic Book"/>
                <a:cs typeface="Franklin Gothic Book"/>
                <a:sym typeface="Franklin Gothic Book"/>
              </a:defRPr>
            </a:lvl3pPr>
            <a:lvl4pPr marL="0" indent="1371600">
              <a:spcBef>
                <a:spcPts val="300"/>
              </a:spcBef>
              <a:buSzTx/>
              <a:buFontTx/>
              <a:buNone/>
              <a:defRPr sz="1400">
                <a:latin typeface="Franklin Gothic Book"/>
                <a:ea typeface="Franklin Gothic Book"/>
                <a:cs typeface="Franklin Gothic Book"/>
                <a:sym typeface="Franklin Gothic Book"/>
              </a:defRPr>
            </a:lvl4pPr>
            <a:lvl5pPr marL="0" indent="1828800">
              <a:spcBef>
                <a:spcPts val="300"/>
              </a:spcBef>
              <a:buSzTx/>
              <a:buFontTx/>
              <a:buNone/>
              <a:defRPr sz="14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245" name="Shape 124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showMasterSp="0">
  <p:cSld name="标题和竖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52" name="Shape 1252"/>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253" name="Shape 1253"/>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254" name="Shape 1254"/>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showMasterSp="0">
  <p:cSld name="垂直排列标题与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1" name="Shape 1261"/>
          <p:cNvSpPr/>
          <p:nvPr>
            <p:ph type="title" hasCustomPrompt="1"/>
          </p:nvPr>
        </p:nvSpPr>
        <p:spPr>
          <a:xfrm>
            <a:off x="6629400" y="154780"/>
            <a:ext cx="2057400" cy="3290889"/>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262" name="Shape 1262"/>
          <p:cNvSpPr/>
          <p:nvPr>
            <p:ph type="body" idx="1" hasCustomPrompt="1"/>
          </p:nvPr>
        </p:nvSpPr>
        <p:spPr>
          <a:xfrm>
            <a:off x="457200" y="154780"/>
            <a:ext cx="6019800" cy="3290889"/>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263" name="Shape 126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showMasterSp="0">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70" name="Shape 1270"/>
          <p:cNvSpPr/>
          <p:nvPr>
            <p:ph type="title" hasCustomPrompt="1"/>
          </p:nvPr>
        </p:nvSpPr>
        <p:spPr>
          <a:xfrm>
            <a:off x="685800" y="1597819"/>
            <a:ext cx="7772400" cy="1102520"/>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271" name="Shape 1271"/>
          <p:cNvSpPr/>
          <p:nvPr>
            <p:ph type="body" sz="quarter" idx="1" hasCustomPrompt="1"/>
          </p:nvPr>
        </p:nvSpPr>
        <p:spPr>
          <a:xfrm>
            <a:off x="1371600" y="2914650"/>
            <a:ext cx="6400800" cy="1314450"/>
          </a:xfrm>
          <a:prstGeom prst="rect">
            <a:avLst/>
          </a:prstGeom>
        </p:spPr>
        <p:txBody>
          <a:bodyPr lIns="45719" tIns="45719" rIns="45719" bIns="45719"/>
          <a:lstStyle>
            <a:lvl1pPr marL="0" indent="0" algn="ctr">
              <a:buSzTx/>
              <a:buFontTx/>
              <a:buNone/>
              <a:defRPr sz="3200">
                <a:solidFill>
                  <a:srgbClr val="888888"/>
                </a:solidFill>
                <a:latin typeface="Franklin Gothic Book"/>
                <a:ea typeface="Franklin Gothic Book"/>
                <a:cs typeface="Franklin Gothic Book"/>
                <a:sym typeface="Franklin Gothic Book"/>
              </a:defRPr>
            </a:lvl1pPr>
            <a:lvl2pPr marL="0" indent="457200" algn="ctr">
              <a:buSzTx/>
              <a:buFontTx/>
              <a:buNone/>
              <a:defRPr sz="3200">
                <a:solidFill>
                  <a:srgbClr val="888888"/>
                </a:solidFill>
                <a:latin typeface="Franklin Gothic Book"/>
                <a:ea typeface="Franklin Gothic Book"/>
                <a:cs typeface="Franklin Gothic Book"/>
                <a:sym typeface="Franklin Gothic Book"/>
              </a:defRPr>
            </a:lvl2pPr>
            <a:lvl3pPr marL="0" indent="914400" algn="ctr">
              <a:buSzTx/>
              <a:buFontTx/>
              <a:buNone/>
              <a:defRPr sz="3200">
                <a:solidFill>
                  <a:srgbClr val="888888"/>
                </a:solidFill>
                <a:latin typeface="Franklin Gothic Book"/>
                <a:ea typeface="Franklin Gothic Book"/>
                <a:cs typeface="Franklin Gothic Book"/>
                <a:sym typeface="Franklin Gothic Book"/>
              </a:defRPr>
            </a:lvl3pPr>
            <a:lvl4pPr marL="0" indent="1371600" algn="ctr">
              <a:buSzTx/>
              <a:buFontTx/>
              <a:buNone/>
              <a:defRPr sz="3200">
                <a:solidFill>
                  <a:srgbClr val="888888"/>
                </a:solidFill>
                <a:latin typeface="Franklin Gothic Book"/>
                <a:ea typeface="Franklin Gothic Book"/>
                <a:cs typeface="Franklin Gothic Book"/>
                <a:sym typeface="Franklin Gothic Book"/>
              </a:defRPr>
            </a:lvl4pPr>
            <a:lvl5pPr marL="0" indent="1828800" algn="ctr">
              <a:buSzTx/>
              <a:buFontTx/>
              <a:buNone/>
              <a:defRPr sz="32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272" name="Shape 1272"/>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showMasterSp="0">
  <p:cSld name="标题和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79" name="Shape 1279"/>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280" name="Shape 1280"/>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281" name="Shape 128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showMasterSp="0">
  <p:cSld name="节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8" name="Shape 1288"/>
          <p:cNvSpPr/>
          <p:nvPr>
            <p:ph type="title" hasCustomPrompt="1"/>
          </p:nvPr>
        </p:nvSpPr>
        <p:spPr>
          <a:xfrm>
            <a:off x="722312" y="3305176"/>
            <a:ext cx="7772401" cy="1021557"/>
          </a:xfrm>
          <a:prstGeom prst="rect">
            <a:avLst/>
          </a:prstGeom>
        </p:spPr>
        <p:txBody>
          <a:bodyPr lIns="45719" tIns="45719" rIns="45719" bIns="45719" anchor="t"/>
          <a:lstStyle>
            <a:lvl1pPr>
              <a:defRPr sz="4000" b="1" cap="all">
                <a:latin typeface="Franklin Gothic Medium"/>
                <a:ea typeface="Franklin Gothic Medium"/>
                <a:cs typeface="Franklin Gothic Medium"/>
                <a:sym typeface="Franklin Gothic Medium"/>
              </a:defRPr>
            </a:lvl1pPr>
          </a:lstStyle>
          <a:p>
            <a:r>
              <a:t>标题文本</a:t>
            </a:r>
          </a:p>
        </p:txBody>
      </p:sp>
      <p:sp>
        <p:nvSpPr>
          <p:cNvPr id="1289" name="Shape 1289"/>
          <p:cNvSpPr/>
          <p:nvPr>
            <p:ph type="body" sz="quarter" idx="1" hasCustomPrompt="1"/>
          </p:nvPr>
        </p:nvSpPr>
        <p:spPr>
          <a:xfrm>
            <a:off x="722312" y="2180034"/>
            <a:ext cx="7772401" cy="1125141"/>
          </a:xfrm>
          <a:prstGeom prst="rect">
            <a:avLst/>
          </a:prstGeom>
        </p:spPr>
        <p:txBody>
          <a:bodyPr lIns="45719" tIns="45719" rIns="45719" bIns="45719" anchor="b"/>
          <a:lstStyle>
            <a:lvl1pPr marL="0" indent="0">
              <a:spcBef>
                <a:spcPts val="400"/>
              </a:spcBef>
              <a:buSzTx/>
              <a:buFontTx/>
              <a:buNone/>
              <a:defRPr sz="2000">
                <a:solidFill>
                  <a:srgbClr val="888888"/>
                </a:solidFill>
                <a:latin typeface="Franklin Gothic Book"/>
                <a:ea typeface="Franklin Gothic Book"/>
                <a:cs typeface="Franklin Gothic Book"/>
                <a:sym typeface="Franklin Gothic Book"/>
              </a:defRPr>
            </a:lvl1pPr>
            <a:lvl2pPr marL="0" indent="457200">
              <a:spcBef>
                <a:spcPts val="400"/>
              </a:spcBef>
              <a:buSzTx/>
              <a:buFontTx/>
              <a:buNone/>
              <a:defRPr sz="2000">
                <a:solidFill>
                  <a:srgbClr val="888888"/>
                </a:solidFill>
                <a:latin typeface="Franklin Gothic Book"/>
                <a:ea typeface="Franklin Gothic Book"/>
                <a:cs typeface="Franklin Gothic Book"/>
                <a:sym typeface="Franklin Gothic Book"/>
              </a:defRPr>
            </a:lvl2pPr>
            <a:lvl3pPr marL="0" indent="914400">
              <a:spcBef>
                <a:spcPts val="400"/>
              </a:spcBef>
              <a:buSzTx/>
              <a:buFontTx/>
              <a:buNone/>
              <a:defRPr sz="2000">
                <a:solidFill>
                  <a:srgbClr val="888888"/>
                </a:solidFill>
                <a:latin typeface="Franklin Gothic Book"/>
                <a:ea typeface="Franklin Gothic Book"/>
                <a:cs typeface="Franklin Gothic Book"/>
                <a:sym typeface="Franklin Gothic Book"/>
              </a:defRPr>
            </a:lvl3pPr>
            <a:lvl4pPr marL="0" indent="1371600">
              <a:spcBef>
                <a:spcPts val="400"/>
              </a:spcBef>
              <a:buSzTx/>
              <a:buFontTx/>
              <a:buNone/>
              <a:defRPr sz="2000">
                <a:solidFill>
                  <a:srgbClr val="888888"/>
                </a:solidFill>
                <a:latin typeface="Franklin Gothic Book"/>
                <a:ea typeface="Franklin Gothic Book"/>
                <a:cs typeface="Franklin Gothic Book"/>
                <a:sym typeface="Franklin Gothic Book"/>
              </a:defRPr>
            </a:lvl4pPr>
            <a:lvl5pPr marL="0" indent="1828800">
              <a:spcBef>
                <a:spcPts val="400"/>
              </a:spcBef>
              <a:buSzTx/>
              <a:buFontTx/>
              <a:buNone/>
              <a:defRPr sz="20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290" name="Shape 1290"/>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showMasterSp="0">
  <p:cSld name="两栏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7" name="Shape 1297"/>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298" name="Shape 1298"/>
          <p:cNvSpPr/>
          <p:nvPr>
            <p:ph type="body" sz="half" idx="1" hasCustomPrompt="1"/>
          </p:nvPr>
        </p:nvSpPr>
        <p:spPr>
          <a:xfrm>
            <a:off x="457200" y="900112"/>
            <a:ext cx="4038600" cy="2545558"/>
          </a:xfrm>
          <a:prstGeom prst="rect">
            <a:avLst/>
          </a:prstGeom>
        </p:spPr>
        <p:txBody>
          <a:bodyPr lIns="45719" tIns="45719" rIns="45719" bIns="45719"/>
          <a:lstStyle>
            <a:lvl1pPr marL="342900" indent="-342900">
              <a:spcBef>
                <a:spcPts val="600"/>
              </a:spcBef>
              <a:defRPr sz="2800">
                <a:latin typeface="Franklin Gothic Book"/>
                <a:ea typeface="Franklin Gothic Book"/>
                <a:cs typeface="Franklin Gothic Book"/>
                <a:sym typeface="Franklin Gothic Book"/>
              </a:defRPr>
            </a:lvl1pPr>
            <a:lvl2pPr marL="790575" indent="-333375">
              <a:spcBef>
                <a:spcPts val="600"/>
              </a:spcBef>
              <a:buChar char="–"/>
              <a:defRPr sz="2800">
                <a:latin typeface="Franklin Gothic Book"/>
                <a:ea typeface="Franklin Gothic Book"/>
                <a:cs typeface="Franklin Gothic Book"/>
                <a:sym typeface="Franklin Gothic Book"/>
              </a:defRPr>
            </a:lvl2pPr>
            <a:lvl3pPr marL="1234440" indent="-320040">
              <a:spcBef>
                <a:spcPts val="600"/>
              </a:spcBef>
              <a:defRPr sz="2800">
                <a:latin typeface="Franklin Gothic Book"/>
                <a:ea typeface="Franklin Gothic Book"/>
                <a:cs typeface="Franklin Gothic Book"/>
                <a:sym typeface="Franklin Gothic Book"/>
              </a:defRPr>
            </a:lvl3pPr>
            <a:lvl4pPr marL="1727200" indent="-355600">
              <a:spcBef>
                <a:spcPts val="600"/>
              </a:spcBef>
              <a:buChar char="–"/>
              <a:defRPr sz="2800">
                <a:latin typeface="Franklin Gothic Book"/>
                <a:ea typeface="Franklin Gothic Book"/>
                <a:cs typeface="Franklin Gothic Book"/>
                <a:sym typeface="Franklin Gothic Book"/>
              </a:defRPr>
            </a:lvl4pPr>
            <a:lvl5pPr marL="2184400" indent="-355600">
              <a:spcBef>
                <a:spcPts val="600"/>
              </a:spcBef>
              <a:buChar char="»"/>
              <a:defRPr sz="28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299" name="Shape 129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showMasterSp="0">
  <p:cSld name="比较">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06" name="Shape 1306"/>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307" name="Shape 1307"/>
          <p:cNvSpPr/>
          <p:nvPr>
            <p:ph type="body" sz="quarter" idx="1" hasCustomPrompt="1"/>
          </p:nvPr>
        </p:nvSpPr>
        <p:spPr>
          <a:xfrm>
            <a:off x="457200" y="1151334"/>
            <a:ext cx="4040188" cy="479823"/>
          </a:xfrm>
          <a:prstGeom prst="rect">
            <a:avLst/>
          </a:prstGeom>
        </p:spPr>
        <p:txBody>
          <a:bodyPr lIns="45719" tIns="45719" rIns="45719" bIns="45719" anchor="b"/>
          <a:lstStyle>
            <a:lvl1pPr marL="0" indent="0">
              <a:spcBef>
                <a:spcPts val="500"/>
              </a:spcBef>
              <a:buSzTx/>
              <a:buFontTx/>
              <a:buNone/>
              <a:defRPr sz="2400" b="1">
                <a:latin typeface="Franklin Gothic Book"/>
                <a:ea typeface="Franklin Gothic Book"/>
                <a:cs typeface="Franklin Gothic Book"/>
                <a:sym typeface="Franklin Gothic Book"/>
              </a:defRPr>
            </a:lvl1pPr>
            <a:lvl2pPr marL="0" indent="457200">
              <a:spcBef>
                <a:spcPts val="500"/>
              </a:spcBef>
              <a:buSzTx/>
              <a:buFontTx/>
              <a:buNone/>
              <a:defRPr sz="2400" b="1">
                <a:latin typeface="Franklin Gothic Book"/>
                <a:ea typeface="Franklin Gothic Book"/>
                <a:cs typeface="Franklin Gothic Book"/>
                <a:sym typeface="Franklin Gothic Book"/>
              </a:defRPr>
            </a:lvl2pPr>
            <a:lvl3pPr marL="0" indent="914400">
              <a:spcBef>
                <a:spcPts val="500"/>
              </a:spcBef>
              <a:buSzTx/>
              <a:buFontTx/>
              <a:buNone/>
              <a:defRPr sz="2400" b="1">
                <a:latin typeface="Franklin Gothic Book"/>
                <a:ea typeface="Franklin Gothic Book"/>
                <a:cs typeface="Franklin Gothic Book"/>
                <a:sym typeface="Franklin Gothic Book"/>
              </a:defRPr>
            </a:lvl3pPr>
            <a:lvl4pPr marL="0" indent="1371600">
              <a:spcBef>
                <a:spcPts val="500"/>
              </a:spcBef>
              <a:buSzTx/>
              <a:buFontTx/>
              <a:buNone/>
              <a:defRPr sz="2400" b="1">
                <a:latin typeface="Franklin Gothic Book"/>
                <a:ea typeface="Franklin Gothic Book"/>
                <a:cs typeface="Franklin Gothic Book"/>
                <a:sym typeface="Franklin Gothic Book"/>
              </a:defRPr>
            </a:lvl4pPr>
            <a:lvl5pPr marL="0" indent="1828800">
              <a:spcBef>
                <a:spcPts val="500"/>
              </a:spcBef>
              <a:buSzTx/>
              <a:buFontTx/>
              <a:buNone/>
              <a:defRPr sz="2400" b="1">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308" name="Shape 1308"/>
          <p:cNvSpPr/>
          <p:nvPr>
            <p:ph type="body" sz="quarter" idx="13"/>
          </p:nvPr>
        </p:nvSpPr>
        <p:spPr>
          <a:xfrm>
            <a:off x="4645026" y="1151334"/>
            <a:ext cx="4041776" cy="479823"/>
          </a:xfrm>
          <a:prstGeom prst="rect">
            <a:avLst/>
          </a:prstGeom>
        </p:spPr>
        <p:txBody>
          <a:bodyPr lIns="45719" tIns="45719" rIns="45719" bIns="45719" anchor="b"/>
          <a:lstStyle/>
          <a:p>
            <a:pPr marL="0" indent="0">
              <a:spcBef>
                <a:spcPts val="500"/>
              </a:spcBef>
              <a:buSzTx/>
              <a:buFontTx/>
              <a:buNone/>
              <a:defRPr sz="2400" b="1">
                <a:latin typeface="Franklin Gothic Book"/>
                <a:ea typeface="Franklin Gothic Book"/>
                <a:cs typeface="Franklin Gothic Book"/>
                <a:sym typeface="Franklin Gothic Book"/>
              </a:defRPr>
            </a:pPr>
          </a:p>
        </p:txBody>
      </p:sp>
      <p:sp>
        <p:nvSpPr>
          <p:cNvPr id="1309" name="Shape 130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showMasterSp="0">
  <p:cSld name="仅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6" name="Shape 1316"/>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317" name="Shape 131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showMasterSp="0">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24" name="Shape 1324"/>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38" name="Shape 138"/>
          <p:cNvSpPr/>
          <p:nvPr>
            <p:ph type="title" hasCustomPrompt="1"/>
          </p:nvPr>
        </p:nvSpPr>
        <p:spPr>
          <a:prstGeom prst="rect">
            <a:avLst/>
          </a:prstGeom>
        </p:spPr>
        <p:txBody>
          <a:bodyPr/>
          <a:lstStyle/>
          <a:p>
            <a:r>
              <a:t>标题文本</a:t>
            </a:r>
          </a:p>
        </p:txBody>
      </p:sp>
      <p:sp>
        <p:nvSpPr>
          <p:cNvPr id="139" name="Shape 139"/>
          <p:cNvSpPr/>
          <p:nvPr>
            <p:ph type="body" sz="half" idx="1" hasCustomPrompt="1"/>
          </p:nvPr>
        </p:nvSpPr>
        <p:spPr>
          <a:xfrm>
            <a:off x="628650" y="1369219"/>
            <a:ext cx="3886200" cy="3263504"/>
          </a:xfrm>
          <a:prstGeom prst="rect">
            <a:avLst/>
          </a:prstGeom>
        </p:spPr>
        <p:txBody>
          <a:bodyPr/>
          <a:lstStyle>
            <a:lvl4pPr marL="1285875" indent="-257175"/>
            <a:lvl5pPr marL="1628775" indent="-257175"/>
          </a:lstStyle>
          <a:p>
            <a:r>
              <a:t>正文级别 1</a:t>
            </a:r>
          </a:p>
          <a:p>
            <a:pPr lvl="1"/>
            <a:r>
              <a:t>正文级别 2</a:t>
            </a:r>
          </a:p>
          <a:p>
            <a:pPr lvl="2"/>
            <a:r>
              <a:t>正文级别 3</a:t>
            </a:r>
          </a:p>
          <a:p>
            <a:pPr lvl="3"/>
            <a:r>
              <a:t>正文级别 4</a:t>
            </a:r>
          </a:p>
          <a:p>
            <a:pPr lvl="4"/>
            <a:r>
              <a:t>正文级别 5</a:t>
            </a:r>
          </a:p>
        </p:txBody>
      </p:sp>
      <p:sp>
        <p:nvSpPr>
          <p:cNvPr id="140" name="Shape 140"/>
          <p:cNvSpPr/>
          <p:nvPr>
            <p:ph type="sldNum" sz="quarter" idx="2"/>
          </p:nvPr>
        </p:nvSpPr>
        <p:spPr>
          <a:prstGeom prst="rect">
            <a:avLst/>
          </a:prstGeom>
        </p:spPr>
        <p:txBody>
          <a:bodyPr/>
          <a:lstStyle>
            <a:lvl1pPr defTabSz="685165"/>
          </a:lstStyle>
          <a:p>
            <a:fld id="{86CB4B4D-7CA3-9044-876B-883B54F8677D}" type="slidenum">
              <a:rPr/>
            </a:fld>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showMasterSp="0">
  <p:cSld name="空白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31" name="Shape 133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showMasterSp="0">
  <p:cSld name="内容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38" name="Shape 1338"/>
          <p:cNvSpPr/>
          <p:nvPr>
            <p:ph type="title" hasCustomPrompt="1"/>
          </p:nvPr>
        </p:nvSpPr>
        <p:spPr>
          <a:xfrm>
            <a:off x="457201" y="204786"/>
            <a:ext cx="3008314" cy="871539"/>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1339" name="Shape 1339"/>
          <p:cNvSpPr/>
          <p:nvPr>
            <p:ph type="body" idx="1" hasCustomPrompt="1"/>
          </p:nvPr>
        </p:nvSpPr>
        <p:spPr>
          <a:xfrm>
            <a:off x="3575050" y="204788"/>
            <a:ext cx="5111750" cy="4389836"/>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340" name="Shape 1340"/>
          <p:cNvSpPr/>
          <p:nvPr>
            <p:ph type="body" sz="half" idx="13"/>
          </p:nvPr>
        </p:nvSpPr>
        <p:spPr>
          <a:xfrm>
            <a:off x="457200" y="1076326"/>
            <a:ext cx="3008315" cy="3518297"/>
          </a:xfrm>
          <a:prstGeom prst="rect">
            <a:avLst/>
          </a:prstGeom>
        </p:spPr>
        <p:txBody>
          <a:bodyPr lIns="45719" tIns="45719" rIns="45719" bIns="45719"/>
          <a:lstStyle/>
          <a:p>
            <a:pPr marL="0" indent="0">
              <a:spcBef>
                <a:spcPts val="300"/>
              </a:spcBef>
              <a:buSzTx/>
              <a:buFontTx/>
              <a:buNone/>
              <a:defRPr sz="1400">
                <a:latin typeface="Franklin Gothic Book"/>
                <a:ea typeface="Franklin Gothic Book"/>
                <a:cs typeface="Franklin Gothic Book"/>
                <a:sym typeface="Franklin Gothic Book"/>
              </a:defRPr>
            </a:pPr>
          </a:p>
        </p:txBody>
      </p:sp>
      <p:sp>
        <p:nvSpPr>
          <p:cNvPr id="1341" name="Shape 134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showMasterSp="0">
  <p:cSld name="图片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8" name="Shape 1348"/>
          <p:cNvSpPr/>
          <p:nvPr>
            <p:ph type="title" hasCustomPrompt="1"/>
          </p:nvPr>
        </p:nvSpPr>
        <p:spPr>
          <a:xfrm>
            <a:off x="1792288" y="3600450"/>
            <a:ext cx="5486401" cy="425054"/>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1349" name="Shape 1349"/>
          <p:cNvSpPr/>
          <p:nvPr>
            <p:ph type="pic" sz="half" idx="13"/>
          </p:nvPr>
        </p:nvSpPr>
        <p:spPr>
          <a:xfrm>
            <a:off x="1792288" y="459581"/>
            <a:ext cx="5486401" cy="3086101"/>
          </a:xfrm>
          <a:prstGeom prst="rect">
            <a:avLst/>
          </a:prstGeom>
        </p:spPr>
        <p:txBody>
          <a:bodyPr lIns="91439" tIns="45719" rIns="91439" bIns="45719">
            <a:noAutofit/>
          </a:bodyPr>
          <a:lstStyle/>
          <a:p/>
        </p:txBody>
      </p:sp>
      <p:sp>
        <p:nvSpPr>
          <p:cNvPr id="1350" name="Shape 1350"/>
          <p:cNvSpPr/>
          <p:nvPr>
            <p:ph type="body" sz="quarter" idx="1" hasCustomPrompt="1"/>
          </p:nvPr>
        </p:nvSpPr>
        <p:spPr>
          <a:xfrm>
            <a:off x="1792288" y="4025503"/>
            <a:ext cx="5486401" cy="603648"/>
          </a:xfrm>
          <a:prstGeom prst="rect">
            <a:avLst/>
          </a:prstGeom>
        </p:spPr>
        <p:txBody>
          <a:bodyPr lIns="45719" tIns="45719" rIns="45719" bIns="45719"/>
          <a:lstStyle>
            <a:lvl1pPr marL="0" indent="0">
              <a:spcBef>
                <a:spcPts val="300"/>
              </a:spcBef>
              <a:buSzTx/>
              <a:buFontTx/>
              <a:buNone/>
              <a:defRPr sz="1400">
                <a:latin typeface="Franklin Gothic Book"/>
                <a:ea typeface="Franklin Gothic Book"/>
                <a:cs typeface="Franklin Gothic Book"/>
                <a:sym typeface="Franklin Gothic Book"/>
              </a:defRPr>
            </a:lvl1pPr>
            <a:lvl2pPr marL="0" indent="457200">
              <a:spcBef>
                <a:spcPts val="300"/>
              </a:spcBef>
              <a:buSzTx/>
              <a:buFontTx/>
              <a:buNone/>
              <a:defRPr sz="1400">
                <a:latin typeface="Franklin Gothic Book"/>
                <a:ea typeface="Franklin Gothic Book"/>
                <a:cs typeface="Franklin Gothic Book"/>
                <a:sym typeface="Franklin Gothic Book"/>
              </a:defRPr>
            </a:lvl2pPr>
            <a:lvl3pPr marL="0" indent="914400">
              <a:spcBef>
                <a:spcPts val="300"/>
              </a:spcBef>
              <a:buSzTx/>
              <a:buFontTx/>
              <a:buNone/>
              <a:defRPr sz="1400">
                <a:latin typeface="Franklin Gothic Book"/>
                <a:ea typeface="Franklin Gothic Book"/>
                <a:cs typeface="Franklin Gothic Book"/>
                <a:sym typeface="Franklin Gothic Book"/>
              </a:defRPr>
            </a:lvl3pPr>
            <a:lvl4pPr marL="0" indent="1371600">
              <a:spcBef>
                <a:spcPts val="300"/>
              </a:spcBef>
              <a:buSzTx/>
              <a:buFontTx/>
              <a:buNone/>
              <a:defRPr sz="1400">
                <a:latin typeface="Franklin Gothic Book"/>
                <a:ea typeface="Franklin Gothic Book"/>
                <a:cs typeface="Franklin Gothic Book"/>
                <a:sym typeface="Franklin Gothic Book"/>
              </a:defRPr>
            </a:lvl4pPr>
            <a:lvl5pPr marL="0" indent="1828800">
              <a:spcBef>
                <a:spcPts val="300"/>
              </a:spcBef>
              <a:buSzTx/>
              <a:buFontTx/>
              <a:buNone/>
              <a:defRPr sz="14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351" name="Shape 135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showMasterSp="0">
  <p:cSld name="标题和竖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8" name="Shape 1358"/>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359" name="Shape 1359"/>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360" name="Shape 1360"/>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showMasterSp="0">
  <p:cSld name="垂直排列标题与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67" name="Shape 1367"/>
          <p:cNvSpPr/>
          <p:nvPr>
            <p:ph type="title" hasCustomPrompt="1"/>
          </p:nvPr>
        </p:nvSpPr>
        <p:spPr>
          <a:xfrm>
            <a:off x="6629400" y="154780"/>
            <a:ext cx="2057400" cy="3290889"/>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1368" name="Shape 1368"/>
          <p:cNvSpPr/>
          <p:nvPr>
            <p:ph type="body" idx="1" hasCustomPrompt="1"/>
          </p:nvPr>
        </p:nvSpPr>
        <p:spPr>
          <a:xfrm>
            <a:off x="457200" y="154780"/>
            <a:ext cx="6019800" cy="3290889"/>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1369" name="Shape 136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47" name="Shape 147"/>
          <p:cNvSpPr/>
          <p:nvPr>
            <p:ph type="title" hasCustomPrompt="1"/>
          </p:nvPr>
        </p:nvSpPr>
        <p:spPr>
          <a:xfrm>
            <a:off x="457200" y="205978"/>
            <a:ext cx="8229600" cy="857251"/>
          </a:xfrm>
          <a:prstGeom prst="rect">
            <a:avLst/>
          </a:prstGeom>
        </p:spPr>
        <p:txBody>
          <a:bodyPr/>
          <a:lstStyle/>
          <a:p>
            <a:r>
              <a:t>标题文本</a:t>
            </a:r>
          </a:p>
        </p:txBody>
      </p:sp>
      <p:sp>
        <p:nvSpPr>
          <p:cNvPr id="148" name="Shape 148"/>
          <p:cNvSpPr/>
          <p:nvPr>
            <p:ph type="body" sz="quarter" idx="1" hasCustomPrompt="1"/>
          </p:nvPr>
        </p:nvSpPr>
        <p:spPr>
          <a:xfrm>
            <a:off x="457201" y="1151334"/>
            <a:ext cx="4039792" cy="479823"/>
          </a:xfrm>
          <a:prstGeom prst="rect">
            <a:avLst/>
          </a:prstGeom>
        </p:spPr>
        <p:txBody>
          <a:bodyPr anchor="b"/>
          <a:lstStyle>
            <a:lvl1pPr marL="0" indent="0">
              <a:spcBef>
                <a:spcPts val="600"/>
              </a:spcBef>
              <a:buSzTx/>
              <a:buFontTx/>
              <a:buNone/>
              <a:defRPr sz="1800" b="1"/>
            </a:lvl1pPr>
            <a:lvl2pPr marL="0" indent="342900">
              <a:spcBef>
                <a:spcPts val="600"/>
              </a:spcBef>
              <a:buSzTx/>
              <a:buFontTx/>
              <a:buNone/>
              <a:defRPr sz="1800" b="1"/>
            </a:lvl2pPr>
            <a:lvl3pPr marL="0" indent="685800">
              <a:spcBef>
                <a:spcPts val="600"/>
              </a:spcBef>
              <a:buSzTx/>
              <a:buFontTx/>
              <a:buNone/>
              <a:defRPr sz="1800" b="1"/>
            </a:lvl3pPr>
            <a:lvl4pPr marL="0" indent="1028700">
              <a:spcBef>
                <a:spcPts val="600"/>
              </a:spcBef>
              <a:buSzTx/>
              <a:buFontTx/>
              <a:buNone/>
              <a:defRPr sz="1800" b="1"/>
            </a:lvl4pPr>
            <a:lvl5pPr marL="0" indent="1371600">
              <a:spcBef>
                <a:spcPts val="600"/>
              </a:spcBef>
              <a:buSzTx/>
              <a:buFontTx/>
              <a:buNone/>
              <a:defRPr sz="1800" b="1"/>
            </a:lvl5pPr>
          </a:lstStyle>
          <a:p>
            <a:r>
              <a:t>正文级别 1</a:t>
            </a:r>
          </a:p>
          <a:p>
            <a:pPr lvl="1"/>
            <a:r>
              <a:t>正文级别 2</a:t>
            </a:r>
          </a:p>
          <a:p>
            <a:pPr lvl="2"/>
            <a:r>
              <a:t>正文级别 3</a:t>
            </a:r>
          </a:p>
          <a:p>
            <a:pPr lvl="3"/>
            <a:r>
              <a:t>正文级别 4</a:t>
            </a:r>
          </a:p>
          <a:p>
            <a:pPr lvl="4"/>
            <a:r>
              <a:t>正文级别 5</a:t>
            </a:r>
          </a:p>
        </p:txBody>
      </p:sp>
      <p:sp>
        <p:nvSpPr>
          <p:cNvPr id="149" name="Shape 149"/>
          <p:cNvSpPr/>
          <p:nvPr>
            <p:ph type="body" sz="quarter" idx="13"/>
          </p:nvPr>
        </p:nvSpPr>
        <p:spPr>
          <a:xfrm>
            <a:off x="4644628" y="1151334"/>
            <a:ext cx="4042172" cy="479823"/>
          </a:xfrm>
          <a:prstGeom prst="rect">
            <a:avLst/>
          </a:prstGeom>
        </p:spPr>
        <p:txBody>
          <a:bodyPr anchor="b"/>
          <a:lstStyle/>
          <a:p>
            <a:pPr marL="0" indent="0">
              <a:spcBef>
                <a:spcPts val="600"/>
              </a:spcBef>
              <a:buSzTx/>
              <a:buFontTx/>
              <a:buNone/>
              <a:defRPr sz="1800" b="1"/>
            </a:pPr>
          </a:p>
        </p:txBody>
      </p:sp>
      <p:sp>
        <p:nvSpPr>
          <p:cNvPr id="150" name="Shape 150"/>
          <p:cNvSpPr/>
          <p:nvPr>
            <p:ph type="sldNum" sz="quarter" idx="2"/>
          </p:nvPr>
        </p:nvSpPr>
        <p:spPr>
          <a:prstGeom prst="rect">
            <a:avLst/>
          </a:prstGeom>
        </p:spPr>
        <p:txBody>
          <a:bodyPr/>
          <a:lstStyle>
            <a:lvl1pPr defTabSz="685165"/>
          </a:lstStyle>
          <a:p>
            <a:fld id="{86CB4B4D-7CA3-9044-876B-883B54F8677D}" type="slidenum">
              <a:rPr/>
            </a:fld>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57" name="Shape 157"/>
          <p:cNvSpPr/>
          <p:nvPr>
            <p:ph type="title" hasCustomPrompt="1"/>
          </p:nvPr>
        </p:nvSpPr>
        <p:spPr>
          <a:prstGeom prst="rect">
            <a:avLst/>
          </a:prstGeom>
        </p:spPr>
        <p:txBody>
          <a:bodyPr/>
          <a:lstStyle/>
          <a:p>
            <a:r>
              <a:t>标题文本</a:t>
            </a:r>
          </a:p>
        </p:txBody>
      </p:sp>
      <p:sp>
        <p:nvSpPr>
          <p:cNvPr id="158" name="Shape 158"/>
          <p:cNvSpPr/>
          <p:nvPr>
            <p:ph type="sldNum" sz="quarter" idx="2"/>
          </p:nvPr>
        </p:nvSpPr>
        <p:spPr>
          <a:prstGeom prst="rect">
            <a:avLst/>
          </a:prstGeom>
        </p:spPr>
        <p:txBody>
          <a:bodyPr/>
          <a:lstStyle>
            <a:lvl1pPr defTabSz="685165"/>
          </a:lstStyle>
          <a:p>
            <a:fld id="{86CB4B4D-7CA3-9044-876B-883B54F8677D}" type="slidenum">
              <a:rPr/>
            </a:fld>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65" name="Shape 165"/>
          <p:cNvSpPr/>
          <p:nvPr>
            <p:ph type="sldNum" sz="quarter" idx="2"/>
          </p:nvPr>
        </p:nvSpPr>
        <p:spPr>
          <a:prstGeom prst="rect">
            <a:avLst/>
          </a:prstGeom>
        </p:spPr>
        <p:txBody>
          <a:bodyPr/>
          <a:lstStyle>
            <a:lvl1pPr defTabSz="685165"/>
          </a:lstStyle>
          <a:p>
            <a:fld id="{86CB4B4D-7CA3-9044-876B-883B54F8677D}" type="slidenum">
              <a:rPr/>
            </a:fld>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72" name="Shape 172"/>
          <p:cNvSpPr/>
          <p:nvPr>
            <p:ph type="title" hasCustomPrompt="1"/>
          </p:nvPr>
        </p:nvSpPr>
        <p:spPr>
          <a:xfrm>
            <a:off x="457200" y="204786"/>
            <a:ext cx="3008710" cy="871539"/>
          </a:xfrm>
          <a:prstGeom prst="rect">
            <a:avLst/>
          </a:prstGeom>
        </p:spPr>
        <p:txBody>
          <a:bodyPr anchor="b"/>
          <a:lstStyle>
            <a:lvl1pPr>
              <a:defRPr sz="1500"/>
            </a:lvl1pPr>
          </a:lstStyle>
          <a:p>
            <a:r>
              <a:t>标题文本</a:t>
            </a:r>
          </a:p>
        </p:txBody>
      </p:sp>
      <p:sp>
        <p:nvSpPr>
          <p:cNvPr id="173" name="Shape 173"/>
          <p:cNvSpPr/>
          <p:nvPr>
            <p:ph type="body" idx="1" hasCustomPrompt="1"/>
          </p:nvPr>
        </p:nvSpPr>
        <p:spPr>
          <a:xfrm>
            <a:off x="3575449" y="204790"/>
            <a:ext cx="5111355" cy="4389837"/>
          </a:xfrm>
          <a:prstGeom prst="rect">
            <a:avLst/>
          </a:prstGeom>
        </p:spPr>
        <p:txBody>
          <a:bodyPr/>
          <a:lstStyle>
            <a:lvl1pPr>
              <a:spcBef>
                <a:spcPts val="800"/>
              </a:spcBef>
              <a:defRPr sz="2400"/>
            </a:lvl1pPr>
            <a:lvl2pPr marL="539115" indent="-196215">
              <a:spcBef>
                <a:spcPts val="800"/>
              </a:spcBef>
              <a:defRPr sz="2400"/>
            </a:lvl2pPr>
            <a:lvl3pPr marL="914400" indent="-228600">
              <a:spcBef>
                <a:spcPts val="800"/>
              </a:spcBef>
              <a:defRPr sz="2400"/>
            </a:lvl3pPr>
            <a:lvl4pPr marL="1303020" indent="-274320">
              <a:spcBef>
                <a:spcPts val="800"/>
              </a:spcBef>
              <a:defRPr sz="2400"/>
            </a:lvl4pPr>
            <a:lvl5pPr marL="1645920" indent="-274320">
              <a:spcBef>
                <a:spcPts val="800"/>
              </a:spcBef>
              <a:defRPr sz="2400"/>
            </a:lvl5pPr>
          </a:lstStyle>
          <a:p>
            <a:r>
              <a:t>正文级别 1</a:t>
            </a:r>
          </a:p>
          <a:p>
            <a:pPr lvl="1"/>
            <a:r>
              <a:t>正文级别 2</a:t>
            </a:r>
          </a:p>
          <a:p>
            <a:pPr lvl="2"/>
            <a:r>
              <a:t>正文级别 3</a:t>
            </a:r>
          </a:p>
          <a:p>
            <a:pPr lvl="3"/>
            <a:r>
              <a:t>正文级别 4</a:t>
            </a:r>
          </a:p>
          <a:p>
            <a:pPr lvl="4"/>
            <a:r>
              <a:t>正文级别 5</a:t>
            </a:r>
          </a:p>
        </p:txBody>
      </p:sp>
      <p:sp>
        <p:nvSpPr>
          <p:cNvPr id="174" name="Shape 174"/>
          <p:cNvSpPr/>
          <p:nvPr>
            <p:ph type="body" sz="half" idx="13"/>
          </p:nvPr>
        </p:nvSpPr>
        <p:spPr>
          <a:xfrm>
            <a:off x="457200" y="1076328"/>
            <a:ext cx="3008710" cy="3518297"/>
          </a:xfrm>
          <a:prstGeom prst="rect">
            <a:avLst/>
          </a:prstGeom>
        </p:spPr>
        <p:txBody>
          <a:bodyPr/>
          <a:lstStyle/>
          <a:p>
            <a:pPr marL="0" indent="0">
              <a:spcBef>
                <a:spcPts val="300"/>
              </a:spcBef>
              <a:buSzTx/>
              <a:buFontTx/>
              <a:buNone/>
              <a:defRPr sz="1100"/>
            </a:pPr>
          </a:p>
        </p:txBody>
      </p:sp>
      <p:sp>
        <p:nvSpPr>
          <p:cNvPr id="175" name="Shape 175"/>
          <p:cNvSpPr/>
          <p:nvPr>
            <p:ph type="sldNum" sz="quarter" idx="2"/>
          </p:nvPr>
        </p:nvSpPr>
        <p:spPr>
          <a:prstGeom prst="rect">
            <a:avLst/>
          </a:prstGeom>
        </p:spPr>
        <p:txBody>
          <a:bodyPr/>
          <a:lstStyle>
            <a:lvl1pPr defTabSz="685165"/>
          </a:lstStyle>
          <a:p>
            <a:fld id="{86CB4B4D-7CA3-9044-876B-883B54F8677D}" type="slidenum">
              <a:rPr/>
            </a:fld>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1" name="Shape 21"/>
          <p:cNvSpPr/>
          <p:nvPr>
            <p:ph type="title" hasCustomPrompt="1"/>
          </p:nvPr>
        </p:nvSpPr>
        <p:spPr>
          <a:prstGeom prst="rect">
            <a:avLst/>
          </a:prstGeom>
        </p:spPr>
        <p:txBody>
          <a:bodyPr/>
          <a:lstStyle/>
          <a:p>
            <a:r>
              <a:t>标题文本</a:t>
            </a:r>
          </a:p>
        </p:txBody>
      </p:sp>
      <p:sp>
        <p:nvSpPr>
          <p:cNvPr id="22" name="Shape 22"/>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3" name="Shape 23"/>
          <p:cNvSpPr/>
          <p:nvPr>
            <p:ph type="sldNum" sz="quarter" idx="2"/>
          </p:nvPr>
        </p:nvSpPr>
        <p:spPr>
          <a:prstGeom prst="rect">
            <a:avLst/>
          </a:prstGeom>
        </p:spPr>
        <p:txBody>
          <a:bodyPr/>
          <a:lstStyle/>
          <a:p>
            <a:fld id="{86CB4B4D-7CA3-9044-876B-883B54F8677D}" type="slidenum">
              <a:rPr/>
            </a:fld>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82" name="Shape 182"/>
          <p:cNvSpPr/>
          <p:nvPr>
            <p:ph type="title" hasCustomPrompt="1"/>
          </p:nvPr>
        </p:nvSpPr>
        <p:spPr>
          <a:xfrm>
            <a:off x="1791891" y="3600450"/>
            <a:ext cx="5486401" cy="425054"/>
          </a:xfrm>
          <a:prstGeom prst="rect">
            <a:avLst/>
          </a:prstGeom>
        </p:spPr>
        <p:txBody>
          <a:bodyPr anchor="b"/>
          <a:lstStyle>
            <a:lvl1pPr>
              <a:defRPr sz="1500"/>
            </a:lvl1pPr>
          </a:lstStyle>
          <a:p>
            <a:r>
              <a:t>标题文本</a:t>
            </a:r>
          </a:p>
        </p:txBody>
      </p:sp>
      <p:sp>
        <p:nvSpPr>
          <p:cNvPr id="183" name="Shape 183"/>
          <p:cNvSpPr/>
          <p:nvPr>
            <p:ph type="pic" sz="half" idx="13"/>
          </p:nvPr>
        </p:nvSpPr>
        <p:spPr>
          <a:xfrm>
            <a:off x="1791891" y="459581"/>
            <a:ext cx="5486401" cy="3086101"/>
          </a:xfrm>
          <a:prstGeom prst="rect">
            <a:avLst/>
          </a:prstGeom>
        </p:spPr>
        <p:txBody>
          <a:bodyPr lIns="91439" tIns="45719" rIns="91439" bIns="45719">
            <a:noAutofit/>
          </a:bodyPr>
          <a:lstStyle/>
          <a:p/>
        </p:txBody>
      </p:sp>
      <p:sp>
        <p:nvSpPr>
          <p:cNvPr id="184" name="Shape 184"/>
          <p:cNvSpPr/>
          <p:nvPr>
            <p:ph type="body" sz="quarter" idx="1" hasCustomPrompt="1"/>
          </p:nvPr>
        </p:nvSpPr>
        <p:spPr>
          <a:xfrm>
            <a:off x="1791891" y="4025503"/>
            <a:ext cx="5486401" cy="603648"/>
          </a:xfrm>
          <a:prstGeom prst="rect">
            <a:avLst/>
          </a:prstGeom>
        </p:spPr>
        <p:txBody>
          <a:bodyPr/>
          <a:lstStyle>
            <a:lvl1pPr marL="0" indent="0">
              <a:spcBef>
                <a:spcPts val="300"/>
              </a:spcBef>
              <a:buSzTx/>
              <a:buFontTx/>
              <a:buNone/>
              <a:defRPr sz="1100"/>
            </a:lvl1pPr>
            <a:lvl2pPr marL="0" indent="342900">
              <a:spcBef>
                <a:spcPts val="300"/>
              </a:spcBef>
              <a:buSzTx/>
              <a:buFontTx/>
              <a:buNone/>
              <a:defRPr sz="1100"/>
            </a:lvl2pPr>
            <a:lvl3pPr marL="0" indent="685800">
              <a:spcBef>
                <a:spcPts val="300"/>
              </a:spcBef>
              <a:buSzTx/>
              <a:buFontTx/>
              <a:buNone/>
              <a:defRPr sz="1100"/>
            </a:lvl3pPr>
            <a:lvl4pPr marL="0" indent="1028700">
              <a:spcBef>
                <a:spcPts val="300"/>
              </a:spcBef>
              <a:buSzTx/>
              <a:buFontTx/>
              <a:buNone/>
              <a:defRPr sz="1100"/>
            </a:lvl4pPr>
            <a:lvl5pPr marL="0" indent="1371600">
              <a:spcBef>
                <a:spcPts val="300"/>
              </a:spcBef>
              <a:buSzTx/>
              <a:buFontTx/>
              <a:buNone/>
              <a:defRPr sz="1100"/>
            </a:lvl5pPr>
          </a:lstStyle>
          <a:p>
            <a:r>
              <a:t>正文级别 1</a:t>
            </a:r>
          </a:p>
          <a:p>
            <a:pPr lvl="1"/>
            <a:r>
              <a:t>正文级别 2</a:t>
            </a:r>
          </a:p>
          <a:p>
            <a:pPr lvl="2"/>
            <a:r>
              <a:t>正文级别 3</a:t>
            </a:r>
          </a:p>
          <a:p>
            <a:pPr lvl="3"/>
            <a:r>
              <a:t>正文级别 4</a:t>
            </a:r>
          </a:p>
          <a:p>
            <a:pPr lvl="4"/>
            <a:r>
              <a:t>正文级别 5</a:t>
            </a:r>
          </a:p>
        </p:txBody>
      </p:sp>
      <p:sp>
        <p:nvSpPr>
          <p:cNvPr id="185" name="Shape 185"/>
          <p:cNvSpPr/>
          <p:nvPr>
            <p:ph type="sldNum" sz="quarter" idx="2"/>
          </p:nvPr>
        </p:nvSpPr>
        <p:spPr>
          <a:prstGeom prst="rect">
            <a:avLst/>
          </a:prstGeom>
        </p:spPr>
        <p:txBody>
          <a:bodyPr/>
          <a:lstStyle>
            <a:lvl1pPr defTabSz="685165"/>
          </a:lstStyle>
          <a:p>
            <a:fld id="{86CB4B4D-7CA3-9044-876B-883B54F8677D}" type="slidenum">
              <a:rPr/>
            </a:fld>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标题和竖排文字">
    <p:spTree>
      <p:nvGrpSpPr>
        <p:cNvPr id="1" name=""/>
        <p:cNvGrpSpPr/>
        <p:nvPr/>
      </p:nvGrpSpPr>
      <p:grpSpPr>
        <a:xfrm>
          <a:off x="0" y="0"/>
          <a:ext cx="0" cy="0"/>
          <a:chOff x="0" y="0"/>
          <a:chExt cx="0" cy="0"/>
        </a:xfrm>
      </p:grpSpPr>
      <p:sp>
        <p:nvSpPr>
          <p:cNvPr id="192" name="Shape 192"/>
          <p:cNvSpPr/>
          <p:nvPr>
            <p:ph type="title" hasCustomPrompt="1"/>
          </p:nvPr>
        </p:nvSpPr>
        <p:spPr>
          <a:prstGeom prst="rect">
            <a:avLst/>
          </a:prstGeom>
        </p:spPr>
        <p:txBody>
          <a:bodyPr/>
          <a:lstStyle/>
          <a:p>
            <a:r>
              <a:t>标题文本</a:t>
            </a:r>
          </a:p>
        </p:txBody>
      </p:sp>
      <p:sp>
        <p:nvSpPr>
          <p:cNvPr id="193" name="Shape 193"/>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94" name="Shape 194"/>
          <p:cNvSpPr/>
          <p:nvPr>
            <p:ph type="sldNum" sz="quarter" idx="2"/>
          </p:nvPr>
        </p:nvSpPr>
        <p:spPr>
          <a:prstGeom prst="rect">
            <a:avLst/>
          </a:prstGeom>
        </p:spPr>
        <p:txBody>
          <a:bodyPr/>
          <a:lstStyle>
            <a:lvl1pPr defTabSz="685165"/>
          </a:lstStyle>
          <a:p>
            <a:fld id="{86CB4B4D-7CA3-9044-876B-883B54F8677D}" type="slidenum">
              <a:rPr/>
            </a:fld>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垂直排列标题与文本">
    <p:spTree>
      <p:nvGrpSpPr>
        <p:cNvPr id="1" name=""/>
        <p:cNvGrpSpPr/>
        <p:nvPr/>
      </p:nvGrpSpPr>
      <p:grpSpPr>
        <a:xfrm>
          <a:off x="0" y="0"/>
          <a:ext cx="0" cy="0"/>
          <a:chOff x="0" y="0"/>
          <a:chExt cx="0" cy="0"/>
        </a:xfrm>
      </p:grpSpPr>
      <p:sp>
        <p:nvSpPr>
          <p:cNvPr id="201" name="Shape 201"/>
          <p:cNvSpPr/>
          <p:nvPr>
            <p:ph type="title" hasCustomPrompt="1"/>
          </p:nvPr>
        </p:nvSpPr>
        <p:spPr>
          <a:xfrm>
            <a:off x="6543675" y="273843"/>
            <a:ext cx="1971676" cy="4358880"/>
          </a:xfrm>
          <a:prstGeom prst="rect">
            <a:avLst/>
          </a:prstGeom>
        </p:spPr>
        <p:txBody>
          <a:bodyPr/>
          <a:lstStyle/>
          <a:p>
            <a:r>
              <a:t>标题文本</a:t>
            </a:r>
          </a:p>
        </p:txBody>
      </p:sp>
      <p:sp>
        <p:nvSpPr>
          <p:cNvPr id="202" name="Shape 202"/>
          <p:cNvSpPr/>
          <p:nvPr>
            <p:ph type="body" idx="1" hasCustomPrompt="1"/>
          </p:nvPr>
        </p:nvSpPr>
        <p:spPr>
          <a:xfrm>
            <a:off x="628651" y="273843"/>
            <a:ext cx="5800726" cy="4358880"/>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03" name="Shape 203"/>
          <p:cNvSpPr/>
          <p:nvPr>
            <p:ph type="sldNum" sz="quarter" idx="2"/>
          </p:nvPr>
        </p:nvSpPr>
        <p:spPr>
          <a:prstGeom prst="rect">
            <a:avLst/>
          </a:prstGeom>
        </p:spPr>
        <p:txBody>
          <a:bodyPr/>
          <a:lstStyle>
            <a:lvl1pPr defTabSz="685165"/>
          </a:lstStyle>
          <a:p>
            <a:fld id="{86CB4B4D-7CA3-9044-876B-883B54F8677D}" type="slidenum">
              <a:rPr/>
            </a:fld>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0" name="Shape 210"/>
          <p:cNvSpPr/>
          <p:nvPr>
            <p:ph type="title" hasCustomPrompt="1"/>
          </p:nvPr>
        </p:nvSpPr>
        <p:spPr>
          <a:xfrm>
            <a:off x="685800" y="1597819"/>
            <a:ext cx="7772400" cy="1102520"/>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211" name="Shape 211"/>
          <p:cNvSpPr/>
          <p:nvPr>
            <p:ph type="body" sz="quarter" idx="1" hasCustomPrompt="1"/>
          </p:nvPr>
        </p:nvSpPr>
        <p:spPr>
          <a:xfrm>
            <a:off x="1371600" y="2914650"/>
            <a:ext cx="6400800" cy="1314450"/>
          </a:xfrm>
          <a:prstGeom prst="rect">
            <a:avLst/>
          </a:prstGeom>
        </p:spPr>
        <p:txBody>
          <a:bodyPr lIns="45719" tIns="45719" rIns="45719" bIns="45719"/>
          <a:lstStyle>
            <a:lvl1pPr marL="0" indent="0" algn="ctr">
              <a:buSzTx/>
              <a:buFontTx/>
              <a:buNone/>
              <a:defRPr sz="3200">
                <a:solidFill>
                  <a:srgbClr val="888888"/>
                </a:solidFill>
                <a:latin typeface="Franklin Gothic Book"/>
                <a:ea typeface="Franklin Gothic Book"/>
                <a:cs typeface="Franklin Gothic Book"/>
                <a:sym typeface="Franklin Gothic Book"/>
              </a:defRPr>
            </a:lvl1pPr>
            <a:lvl2pPr marL="0" indent="457200" algn="ctr">
              <a:buSzTx/>
              <a:buFontTx/>
              <a:buNone/>
              <a:defRPr sz="3200">
                <a:solidFill>
                  <a:srgbClr val="888888"/>
                </a:solidFill>
                <a:latin typeface="Franklin Gothic Book"/>
                <a:ea typeface="Franklin Gothic Book"/>
                <a:cs typeface="Franklin Gothic Book"/>
                <a:sym typeface="Franklin Gothic Book"/>
              </a:defRPr>
            </a:lvl2pPr>
            <a:lvl3pPr marL="0" indent="914400" algn="ctr">
              <a:buSzTx/>
              <a:buFontTx/>
              <a:buNone/>
              <a:defRPr sz="3200">
                <a:solidFill>
                  <a:srgbClr val="888888"/>
                </a:solidFill>
                <a:latin typeface="Franklin Gothic Book"/>
                <a:ea typeface="Franklin Gothic Book"/>
                <a:cs typeface="Franklin Gothic Book"/>
                <a:sym typeface="Franklin Gothic Book"/>
              </a:defRPr>
            </a:lvl3pPr>
            <a:lvl4pPr marL="0" indent="1371600" algn="ctr">
              <a:buSzTx/>
              <a:buFontTx/>
              <a:buNone/>
              <a:defRPr sz="3200">
                <a:solidFill>
                  <a:srgbClr val="888888"/>
                </a:solidFill>
                <a:latin typeface="Franklin Gothic Book"/>
                <a:ea typeface="Franklin Gothic Book"/>
                <a:cs typeface="Franklin Gothic Book"/>
                <a:sym typeface="Franklin Gothic Book"/>
              </a:defRPr>
            </a:lvl4pPr>
            <a:lvl5pPr marL="0" indent="1828800" algn="ctr">
              <a:buSzTx/>
              <a:buFontTx/>
              <a:buNone/>
              <a:defRPr sz="32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212" name="Shape 212"/>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p:cSld name="标题和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9" name="Shape 219"/>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220" name="Shape 220"/>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221" name="Shape 22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p:cSld name="节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8" name="Shape 228"/>
          <p:cNvSpPr/>
          <p:nvPr>
            <p:ph type="title" hasCustomPrompt="1"/>
          </p:nvPr>
        </p:nvSpPr>
        <p:spPr>
          <a:xfrm>
            <a:off x="722312" y="3305176"/>
            <a:ext cx="7772401" cy="1021557"/>
          </a:xfrm>
          <a:prstGeom prst="rect">
            <a:avLst/>
          </a:prstGeom>
        </p:spPr>
        <p:txBody>
          <a:bodyPr lIns="45719" tIns="45719" rIns="45719" bIns="45719" anchor="t"/>
          <a:lstStyle>
            <a:lvl1pPr>
              <a:defRPr sz="4000" b="1" cap="all">
                <a:latin typeface="Franklin Gothic Medium"/>
                <a:ea typeface="Franklin Gothic Medium"/>
                <a:cs typeface="Franklin Gothic Medium"/>
                <a:sym typeface="Franklin Gothic Medium"/>
              </a:defRPr>
            </a:lvl1pPr>
          </a:lstStyle>
          <a:p>
            <a:r>
              <a:t>标题文本</a:t>
            </a:r>
          </a:p>
        </p:txBody>
      </p:sp>
      <p:sp>
        <p:nvSpPr>
          <p:cNvPr id="229" name="Shape 229"/>
          <p:cNvSpPr/>
          <p:nvPr>
            <p:ph type="body" sz="quarter" idx="1" hasCustomPrompt="1"/>
          </p:nvPr>
        </p:nvSpPr>
        <p:spPr>
          <a:xfrm>
            <a:off x="722312" y="2180034"/>
            <a:ext cx="7772401" cy="1125141"/>
          </a:xfrm>
          <a:prstGeom prst="rect">
            <a:avLst/>
          </a:prstGeom>
        </p:spPr>
        <p:txBody>
          <a:bodyPr lIns="45719" tIns="45719" rIns="45719" bIns="45719" anchor="b"/>
          <a:lstStyle>
            <a:lvl1pPr marL="0" indent="0">
              <a:spcBef>
                <a:spcPts val="400"/>
              </a:spcBef>
              <a:buSzTx/>
              <a:buFontTx/>
              <a:buNone/>
              <a:defRPr sz="2000">
                <a:solidFill>
                  <a:srgbClr val="888888"/>
                </a:solidFill>
                <a:latin typeface="Franklin Gothic Book"/>
                <a:ea typeface="Franklin Gothic Book"/>
                <a:cs typeface="Franklin Gothic Book"/>
                <a:sym typeface="Franklin Gothic Book"/>
              </a:defRPr>
            </a:lvl1pPr>
            <a:lvl2pPr marL="0" indent="457200">
              <a:spcBef>
                <a:spcPts val="400"/>
              </a:spcBef>
              <a:buSzTx/>
              <a:buFontTx/>
              <a:buNone/>
              <a:defRPr sz="2000">
                <a:solidFill>
                  <a:srgbClr val="888888"/>
                </a:solidFill>
                <a:latin typeface="Franklin Gothic Book"/>
                <a:ea typeface="Franklin Gothic Book"/>
                <a:cs typeface="Franklin Gothic Book"/>
                <a:sym typeface="Franklin Gothic Book"/>
              </a:defRPr>
            </a:lvl2pPr>
            <a:lvl3pPr marL="0" indent="914400">
              <a:spcBef>
                <a:spcPts val="400"/>
              </a:spcBef>
              <a:buSzTx/>
              <a:buFontTx/>
              <a:buNone/>
              <a:defRPr sz="2000">
                <a:solidFill>
                  <a:srgbClr val="888888"/>
                </a:solidFill>
                <a:latin typeface="Franklin Gothic Book"/>
                <a:ea typeface="Franklin Gothic Book"/>
                <a:cs typeface="Franklin Gothic Book"/>
                <a:sym typeface="Franklin Gothic Book"/>
              </a:defRPr>
            </a:lvl3pPr>
            <a:lvl4pPr marL="0" indent="1371600">
              <a:spcBef>
                <a:spcPts val="400"/>
              </a:spcBef>
              <a:buSzTx/>
              <a:buFontTx/>
              <a:buNone/>
              <a:defRPr sz="2000">
                <a:solidFill>
                  <a:srgbClr val="888888"/>
                </a:solidFill>
                <a:latin typeface="Franklin Gothic Book"/>
                <a:ea typeface="Franklin Gothic Book"/>
                <a:cs typeface="Franklin Gothic Book"/>
                <a:sym typeface="Franklin Gothic Book"/>
              </a:defRPr>
            </a:lvl4pPr>
            <a:lvl5pPr marL="0" indent="1828800">
              <a:spcBef>
                <a:spcPts val="400"/>
              </a:spcBef>
              <a:buSzTx/>
              <a:buFontTx/>
              <a:buNone/>
              <a:defRPr sz="20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230" name="Shape 230"/>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p:cSld name="两栏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7" name="Shape 237"/>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238" name="Shape 238"/>
          <p:cNvSpPr/>
          <p:nvPr>
            <p:ph type="body" sz="half" idx="1" hasCustomPrompt="1"/>
          </p:nvPr>
        </p:nvSpPr>
        <p:spPr>
          <a:xfrm>
            <a:off x="457200" y="900112"/>
            <a:ext cx="4038600" cy="2545558"/>
          </a:xfrm>
          <a:prstGeom prst="rect">
            <a:avLst/>
          </a:prstGeom>
        </p:spPr>
        <p:txBody>
          <a:bodyPr lIns="45719" tIns="45719" rIns="45719" bIns="45719"/>
          <a:lstStyle>
            <a:lvl1pPr marL="342900" indent="-342900">
              <a:spcBef>
                <a:spcPts val="600"/>
              </a:spcBef>
              <a:defRPr sz="2800">
                <a:latin typeface="Franklin Gothic Book"/>
                <a:ea typeface="Franklin Gothic Book"/>
                <a:cs typeface="Franklin Gothic Book"/>
                <a:sym typeface="Franklin Gothic Book"/>
              </a:defRPr>
            </a:lvl1pPr>
            <a:lvl2pPr marL="790575" indent="-333375">
              <a:spcBef>
                <a:spcPts val="600"/>
              </a:spcBef>
              <a:buChar char="–"/>
              <a:defRPr sz="2800">
                <a:latin typeface="Franklin Gothic Book"/>
                <a:ea typeface="Franklin Gothic Book"/>
                <a:cs typeface="Franklin Gothic Book"/>
                <a:sym typeface="Franklin Gothic Book"/>
              </a:defRPr>
            </a:lvl2pPr>
            <a:lvl3pPr marL="1234440" indent="-320040">
              <a:spcBef>
                <a:spcPts val="600"/>
              </a:spcBef>
              <a:defRPr sz="2800">
                <a:latin typeface="Franklin Gothic Book"/>
                <a:ea typeface="Franklin Gothic Book"/>
                <a:cs typeface="Franklin Gothic Book"/>
                <a:sym typeface="Franklin Gothic Book"/>
              </a:defRPr>
            </a:lvl3pPr>
            <a:lvl4pPr marL="1727200" indent="-355600">
              <a:spcBef>
                <a:spcPts val="600"/>
              </a:spcBef>
              <a:buChar char="–"/>
              <a:defRPr sz="2800">
                <a:latin typeface="Franklin Gothic Book"/>
                <a:ea typeface="Franklin Gothic Book"/>
                <a:cs typeface="Franklin Gothic Book"/>
                <a:sym typeface="Franklin Gothic Book"/>
              </a:defRPr>
            </a:lvl4pPr>
            <a:lvl5pPr marL="2184400" indent="-355600">
              <a:spcBef>
                <a:spcPts val="600"/>
              </a:spcBef>
              <a:buChar char="»"/>
              <a:defRPr sz="28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239" name="Shape 23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p:cSld name="比较">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6" name="Shape 246"/>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247" name="Shape 247"/>
          <p:cNvSpPr/>
          <p:nvPr>
            <p:ph type="body" sz="quarter" idx="1" hasCustomPrompt="1"/>
          </p:nvPr>
        </p:nvSpPr>
        <p:spPr>
          <a:xfrm>
            <a:off x="457200" y="1151334"/>
            <a:ext cx="4040188" cy="479823"/>
          </a:xfrm>
          <a:prstGeom prst="rect">
            <a:avLst/>
          </a:prstGeom>
        </p:spPr>
        <p:txBody>
          <a:bodyPr lIns="45719" tIns="45719" rIns="45719" bIns="45719" anchor="b"/>
          <a:lstStyle>
            <a:lvl1pPr marL="0" indent="0">
              <a:spcBef>
                <a:spcPts val="500"/>
              </a:spcBef>
              <a:buSzTx/>
              <a:buFontTx/>
              <a:buNone/>
              <a:defRPr sz="2400" b="1">
                <a:latin typeface="Franklin Gothic Book"/>
                <a:ea typeface="Franklin Gothic Book"/>
                <a:cs typeface="Franklin Gothic Book"/>
                <a:sym typeface="Franklin Gothic Book"/>
              </a:defRPr>
            </a:lvl1pPr>
            <a:lvl2pPr marL="0" indent="457200">
              <a:spcBef>
                <a:spcPts val="500"/>
              </a:spcBef>
              <a:buSzTx/>
              <a:buFontTx/>
              <a:buNone/>
              <a:defRPr sz="2400" b="1">
                <a:latin typeface="Franklin Gothic Book"/>
                <a:ea typeface="Franklin Gothic Book"/>
                <a:cs typeface="Franklin Gothic Book"/>
                <a:sym typeface="Franklin Gothic Book"/>
              </a:defRPr>
            </a:lvl2pPr>
            <a:lvl3pPr marL="0" indent="914400">
              <a:spcBef>
                <a:spcPts val="500"/>
              </a:spcBef>
              <a:buSzTx/>
              <a:buFontTx/>
              <a:buNone/>
              <a:defRPr sz="2400" b="1">
                <a:latin typeface="Franklin Gothic Book"/>
                <a:ea typeface="Franklin Gothic Book"/>
                <a:cs typeface="Franklin Gothic Book"/>
                <a:sym typeface="Franklin Gothic Book"/>
              </a:defRPr>
            </a:lvl3pPr>
            <a:lvl4pPr marL="0" indent="1371600">
              <a:spcBef>
                <a:spcPts val="500"/>
              </a:spcBef>
              <a:buSzTx/>
              <a:buFontTx/>
              <a:buNone/>
              <a:defRPr sz="2400" b="1">
                <a:latin typeface="Franklin Gothic Book"/>
                <a:ea typeface="Franklin Gothic Book"/>
                <a:cs typeface="Franklin Gothic Book"/>
                <a:sym typeface="Franklin Gothic Book"/>
              </a:defRPr>
            </a:lvl4pPr>
            <a:lvl5pPr marL="0" indent="1828800">
              <a:spcBef>
                <a:spcPts val="500"/>
              </a:spcBef>
              <a:buSzTx/>
              <a:buFontTx/>
              <a:buNone/>
              <a:defRPr sz="2400" b="1">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248" name="Shape 248"/>
          <p:cNvSpPr/>
          <p:nvPr>
            <p:ph type="body" sz="quarter" idx="13"/>
          </p:nvPr>
        </p:nvSpPr>
        <p:spPr>
          <a:xfrm>
            <a:off x="4645026" y="1151334"/>
            <a:ext cx="4041776" cy="479823"/>
          </a:xfrm>
          <a:prstGeom prst="rect">
            <a:avLst/>
          </a:prstGeom>
        </p:spPr>
        <p:txBody>
          <a:bodyPr lIns="45719" tIns="45719" rIns="45719" bIns="45719" anchor="b"/>
          <a:lstStyle/>
          <a:p>
            <a:pPr marL="0" indent="0">
              <a:spcBef>
                <a:spcPts val="500"/>
              </a:spcBef>
              <a:buSzTx/>
              <a:buFontTx/>
              <a:buNone/>
              <a:defRPr sz="2400" b="1">
                <a:latin typeface="Franklin Gothic Book"/>
                <a:ea typeface="Franklin Gothic Book"/>
                <a:cs typeface="Franklin Gothic Book"/>
                <a:sym typeface="Franklin Gothic Book"/>
              </a:defRPr>
            </a:pPr>
          </a:p>
        </p:txBody>
      </p:sp>
      <p:sp>
        <p:nvSpPr>
          <p:cNvPr id="249" name="Shape 24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p:cSld name="仅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6" name="Shape 256"/>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257" name="Shape 25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4" name="Shape 264"/>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30" name="Shape 30"/>
          <p:cNvSpPr/>
          <p:nvPr>
            <p:ph type="title" hasCustomPrompt="1"/>
          </p:nvPr>
        </p:nvSpPr>
        <p:spPr>
          <a:xfrm>
            <a:off x="722710" y="3305176"/>
            <a:ext cx="7772401" cy="1021557"/>
          </a:xfrm>
          <a:prstGeom prst="rect">
            <a:avLst/>
          </a:prstGeom>
        </p:spPr>
        <p:txBody>
          <a:bodyPr anchor="t"/>
          <a:lstStyle>
            <a:lvl1pPr>
              <a:defRPr sz="3000" cap="all"/>
            </a:lvl1pPr>
          </a:lstStyle>
          <a:p>
            <a:r>
              <a:t>标题文本</a:t>
            </a:r>
          </a:p>
        </p:txBody>
      </p:sp>
      <p:sp>
        <p:nvSpPr>
          <p:cNvPr id="31" name="Shape 31"/>
          <p:cNvSpPr/>
          <p:nvPr>
            <p:ph type="body" sz="quarter" idx="1" hasCustomPrompt="1"/>
          </p:nvPr>
        </p:nvSpPr>
        <p:spPr>
          <a:xfrm>
            <a:off x="722710" y="2180034"/>
            <a:ext cx="7772401" cy="1125141"/>
          </a:xfrm>
          <a:prstGeom prst="rect">
            <a:avLst/>
          </a:prstGeom>
        </p:spPr>
        <p:txBody>
          <a:bodyPr anchor="b"/>
          <a:lstStyle>
            <a:lvl1pPr marL="0" indent="0">
              <a:spcBef>
                <a:spcPts val="500"/>
              </a:spcBef>
              <a:buSzTx/>
              <a:buFontTx/>
              <a:buNone/>
              <a:defRPr sz="1500"/>
            </a:lvl1pPr>
            <a:lvl2pPr marL="0" indent="342900">
              <a:spcBef>
                <a:spcPts val="500"/>
              </a:spcBef>
              <a:buSzTx/>
              <a:buFontTx/>
              <a:buNone/>
              <a:defRPr sz="1500"/>
            </a:lvl2pPr>
            <a:lvl3pPr marL="0" indent="685800">
              <a:spcBef>
                <a:spcPts val="500"/>
              </a:spcBef>
              <a:buSzTx/>
              <a:buFontTx/>
              <a:buNone/>
              <a:defRPr sz="1500"/>
            </a:lvl3pPr>
            <a:lvl4pPr marL="0" indent="1028700">
              <a:spcBef>
                <a:spcPts val="500"/>
              </a:spcBef>
              <a:buSzTx/>
              <a:buFontTx/>
              <a:buNone/>
              <a:defRPr sz="1500"/>
            </a:lvl4pPr>
            <a:lvl5pPr marL="0" indent="1371600">
              <a:spcBef>
                <a:spcPts val="500"/>
              </a:spcBef>
              <a:buSzTx/>
              <a:buFontTx/>
              <a:buNone/>
              <a:defRPr sz="1500"/>
            </a:lvl5pPr>
          </a:lstStyle>
          <a:p>
            <a:r>
              <a:t>正文级别 1</a:t>
            </a:r>
          </a:p>
          <a:p>
            <a:pPr lvl="1"/>
            <a:r>
              <a:t>正文级别 2</a:t>
            </a:r>
          </a:p>
          <a:p>
            <a:pPr lvl="2"/>
            <a:r>
              <a:t>正文级别 3</a:t>
            </a:r>
          </a:p>
          <a:p>
            <a:pPr lvl="3"/>
            <a:r>
              <a:t>正文级别 4</a:t>
            </a:r>
          </a:p>
          <a:p>
            <a:pPr lvl="4"/>
            <a:r>
              <a:t>正文级别 5</a:t>
            </a:r>
          </a:p>
        </p:txBody>
      </p:sp>
      <p:sp>
        <p:nvSpPr>
          <p:cNvPr id="32" name="Shape 32"/>
          <p:cNvSpPr/>
          <p:nvPr>
            <p:ph type="sldNum" sz="quarter" idx="2"/>
          </p:nvPr>
        </p:nvSpPr>
        <p:spPr>
          <a:prstGeom prst="rect">
            <a:avLst/>
          </a:prstGeom>
        </p:spPr>
        <p:txBody>
          <a:bodyPr/>
          <a:lstStyle/>
          <a:p>
            <a:fld id="{86CB4B4D-7CA3-9044-876B-883B54F8677D}" type="slidenum">
              <a:rPr/>
            </a:fld>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0">
  <p:cSld name="空白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1" name="Shape 27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0">
  <p:cSld name="内容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8" name="Shape 278"/>
          <p:cNvSpPr/>
          <p:nvPr>
            <p:ph type="title" hasCustomPrompt="1"/>
          </p:nvPr>
        </p:nvSpPr>
        <p:spPr>
          <a:xfrm>
            <a:off x="457201" y="204786"/>
            <a:ext cx="3008314" cy="871539"/>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279" name="Shape 279"/>
          <p:cNvSpPr/>
          <p:nvPr>
            <p:ph type="body" idx="1" hasCustomPrompt="1"/>
          </p:nvPr>
        </p:nvSpPr>
        <p:spPr>
          <a:xfrm>
            <a:off x="3575050" y="204788"/>
            <a:ext cx="5111750" cy="4389836"/>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280" name="Shape 280"/>
          <p:cNvSpPr/>
          <p:nvPr>
            <p:ph type="body" sz="half" idx="13"/>
          </p:nvPr>
        </p:nvSpPr>
        <p:spPr>
          <a:xfrm>
            <a:off x="457200" y="1076326"/>
            <a:ext cx="3008315" cy="3518297"/>
          </a:xfrm>
          <a:prstGeom prst="rect">
            <a:avLst/>
          </a:prstGeom>
        </p:spPr>
        <p:txBody>
          <a:bodyPr lIns="45719" tIns="45719" rIns="45719" bIns="45719"/>
          <a:lstStyle/>
          <a:p>
            <a:pPr marL="0" indent="0">
              <a:spcBef>
                <a:spcPts val="300"/>
              </a:spcBef>
              <a:buSzTx/>
              <a:buFontTx/>
              <a:buNone/>
              <a:defRPr sz="1400">
                <a:latin typeface="Franklin Gothic Book"/>
                <a:ea typeface="Franklin Gothic Book"/>
                <a:cs typeface="Franklin Gothic Book"/>
                <a:sym typeface="Franklin Gothic Book"/>
              </a:defRPr>
            </a:pPr>
          </a:p>
        </p:txBody>
      </p:sp>
      <p:sp>
        <p:nvSpPr>
          <p:cNvPr id="281" name="Shape 28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0">
  <p:cSld name="图片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8" name="Shape 288"/>
          <p:cNvSpPr/>
          <p:nvPr>
            <p:ph type="title" hasCustomPrompt="1"/>
          </p:nvPr>
        </p:nvSpPr>
        <p:spPr>
          <a:xfrm>
            <a:off x="1792288" y="3600450"/>
            <a:ext cx="5486401" cy="425054"/>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289" name="Shape 289"/>
          <p:cNvSpPr/>
          <p:nvPr>
            <p:ph type="pic" sz="half" idx="13"/>
          </p:nvPr>
        </p:nvSpPr>
        <p:spPr>
          <a:xfrm>
            <a:off x="1792288" y="459581"/>
            <a:ext cx="5486401" cy="3086101"/>
          </a:xfrm>
          <a:prstGeom prst="rect">
            <a:avLst/>
          </a:prstGeom>
        </p:spPr>
        <p:txBody>
          <a:bodyPr lIns="91439" tIns="45719" rIns="91439" bIns="45719">
            <a:noAutofit/>
          </a:bodyPr>
          <a:lstStyle/>
          <a:p/>
        </p:txBody>
      </p:sp>
      <p:sp>
        <p:nvSpPr>
          <p:cNvPr id="290" name="Shape 290"/>
          <p:cNvSpPr/>
          <p:nvPr>
            <p:ph type="body" sz="quarter" idx="1" hasCustomPrompt="1"/>
          </p:nvPr>
        </p:nvSpPr>
        <p:spPr>
          <a:xfrm>
            <a:off x="1792288" y="4025503"/>
            <a:ext cx="5486401" cy="603648"/>
          </a:xfrm>
          <a:prstGeom prst="rect">
            <a:avLst/>
          </a:prstGeom>
        </p:spPr>
        <p:txBody>
          <a:bodyPr lIns="45719" tIns="45719" rIns="45719" bIns="45719"/>
          <a:lstStyle>
            <a:lvl1pPr marL="0" indent="0">
              <a:spcBef>
                <a:spcPts val="300"/>
              </a:spcBef>
              <a:buSzTx/>
              <a:buFontTx/>
              <a:buNone/>
              <a:defRPr sz="1400">
                <a:latin typeface="Franklin Gothic Book"/>
                <a:ea typeface="Franklin Gothic Book"/>
                <a:cs typeface="Franklin Gothic Book"/>
                <a:sym typeface="Franklin Gothic Book"/>
              </a:defRPr>
            </a:lvl1pPr>
            <a:lvl2pPr marL="0" indent="457200">
              <a:spcBef>
                <a:spcPts val="300"/>
              </a:spcBef>
              <a:buSzTx/>
              <a:buFontTx/>
              <a:buNone/>
              <a:defRPr sz="1400">
                <a:latin typeface="Franklin Gothic Book"/>
                <a:ea typeface="Franklin Gothic Book"/>
                <a:cs typeface="Franklin Gothic Book"/>
                <a:sym typeface="Franklin Gothic Book"/>
              </a:defRPr>
            </a:lvl2pPr>
            <a:lvl3pPr marL="0" indent="914400">
              <a:spcBef>
                <a:spcPts val="300"/>
              </a:spcBef>
              <a:buSzTx/>
              <a:buFontTx/>
              <a:buNone/>
              <a:defRPr sz="1400">
                <a:latin typeface="Franklin Gothic Book"/>
                <a:ea typeface="Franklin Gothic Book"/>
                <a:cs typeface="Franklin Gothic Book"/>
                <a:sym typeface="Franklin Gothic Book"/>
              </a:defRPr>
            </a:lvl3pPr>
            <a:lvl4pPr marL="0" indent="1371600">
              <a:spcBef>
                <a:spcPts val="300"/>
              </a:spcBef>
              <a:buSzTx/>
              <a:buFontTx/>
              <a:buNone/>
              <a:defRPr sz="1400">
                <a:latin typeface="Franklin Gothic Book"/>
                <a:ea typeface="Franklin Gothic Book"/>
                <a:cs typeface="Franklin Gothic Book"/>
                <a:sym typeface="Franklin Gothic Book"/>
              </a:defRPr>
            </a:lvl4pPr>
            <a:lvl5pPr marL="0" indent="1828800">
              <a:spcBef>
                <a:spcPts val="300"/>
              </a:spcBef>
              <a:buSzTx/>
              <a:buFontTx/>
              <a:buNone/>
              <a:defRPr sz="14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291" name="Shape 29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0">
  <p:cSld name="标题和竖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8" name="Shape 298"/>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299" name="Shape 299"/>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300" name="Shape 300"/>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0">
  <p:cSld name="垂直排列标题与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7" name="Shape 307"/>
          <p:cNvSpPr/>
          <p:nvPr>
            <p:ph type="title" hasCustomPrompt="1"/>
          </p:nvPr>
        </p:nvSpPr>
        <p:spPr>
          <a:xfrm>
            <a:off x="6629400" y="154780"/>
            <a:ext cx="2057400" cy="3290889"/>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308" name="Shape 308"/>
          <p:cNvSpPr/>
          <p:nvPr>
            <p:ph type="body" idx="1" hasCustomPrompt="1"/>
          </p:nvPr>
        </p:nvSpPr>
        <p:spPr>
          <a:xfrm>
            <a:off x="457200" y="154780"/>
            <a:ext cx="6019800" cy="3290889"/>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309" name="Shape 30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0">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6" name="Shape 316"/>
          <p:cNvSpPr/>
          <p:nvPr>
            <p:ph type="title" hasCustomPrompt="1"/>
          </p:nvPr>
        </p:nvSpPr>
        <p:spPr>
          <a:xfrm>
            <a:off x="685800" y="1597819"/>
            <a:ext cx="7772400" cy="1102520"/>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317" name="Shape 317"/>
          <p:cNvSpPr/>
          <p:nvPr>
            <p:ph type="body" sz="quarter" idx="1" hasCustomPrompt="1"/>
          </p:nvPr>
        </p:nvSpPr>
        <p:spPr>
          <a:xfrm>
            <a:off x="1371600" y="2914650"/>
            <a:ext cx="6400800" cy="1314450"/>
          </a:xfrm>
          <a:prstGeom prst="rect">
            <a:avLst/>
          </a:prstGeom>
        </p:spPr>
        <p:txBody>
          <a:bodyPr lIns="45719" tIns="45719" rIns="45719" bIns="45719"/>
          <a:lstStyle>
            <a:lvl1pPr marL="0" indent="0" algn="ctr">
              <a:buSzTx/>
              <a:buFontTx/>
              <a:buNone/>
              <a:defRPr sz="3200">
                <a:solidFill>
                  <a:srgbClr val="888888"/>
                </a:solidFill>
                <a:latin typeface="Franklin Gothic Book"/>
                <a:ea typeface="Franklin Gothic Book"/>
                <a:cs typeface="Franklin Gothic Book"/>
                <a:sym typeface="Franklin Gothic Book"/>
              </a:defRPr>
            </a:lvl1pPr>
            <a:lvl2pPr marL="0" indent="457200" algn="ctr">
              <a:buSzTx/>
              <a:buFontTx/>
              <a:buNone/>
              <a:defRPr sz="3200">
                <a:solidFill>
                  <a:srgbClr val="888888"/>
                </a:solidFill>
                <a:latin typeface="Franklin Gothic Book"/>
                <a:ea typeface="Franklin Gothic Book"/>
                <a:cs typeface="Franklin Gothic Book"/>
                <a:sym typeface="Franklin Gothic Book"/>
              </a:defRPr>
            </a:lvl2pPr>
            <a:lvl3pPr marL="0" indent="914400" algn="ctr">
              <a:buSzTx/>
              <a:buFontTx/>
              <a:buNone/>
              <a:defRPr sz="3200">
                <a:solidFill>
                  <a:srgbClr val="888888"/>
                </a:solidFill>
                <a:latin typeface="Franklin Gothic Book"/>
                <a:ea typeface="Franklin Gothic Book"/>
                <a:cs typeface="Franklin Gothic Book"/>
                <a:sym typeface="Franklin Gothic Book"/>
              </a:defRPr>
            </a:lvl3pPr>
            <a:lvl4pPr marL="0" indent="1371600" algn="ctr">
              <a:buSzTx/>
              <a:buFontTx/>
              <a:buNone/>
              <a:defRPr sz="3200">
                <a:solidFill>
                  <a:srgbClr val="888888"/>
                </a:solidFill>
                <a:latin typeface="Franklin Gothic Book"/>
                <a:ea typeface="Franklin Gothic Book"/>
                <a:cs typeface="Franklin Gothic Book"/>
                <a:sym typeface="Franklin Gothic Book"/>
              </a:defRPr>
            </a:lvl4pPr>
            <a:lvl5pPr marL="0" indent="1828800" algn="ctr">
              <a:buSzTx/>
              <a:buFontTx/>
              <a:buNone/>
              <a:defRPr sz="32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318" name="Shape 318"/>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0">
  <p:cSld name="标题和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5" name="Shape 325"/>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326" name="Shape 326"/>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327" name="Shape 32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0">
  <p:cSld name="节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4" name="Shape 334"/>
          <p:cNvSpPr/>
          <p:nvPr>
            <p:ph type="title" hasCustomPrompt="1"/>
          </p:nvPr>
        </p:nvSpPr>
        <p:spPr>
          <a:xfrm>
            <a:off x="722312" y="3305176"/>
            <a:ext cx="7772401" cy="1021557"/>
          </a:xfrm>
          <a:prstGeom prst="rect">
            <a:avLst/>
          </a:prstGeom>
        </p:spPr>
        <p:txBody>
          <a:bodyPr lIns="45719" tIns="45719" rIns="45719" bIns="45719" anchor="t"/>
          <a:lstStyle>
            <a:lvl1pPr>
              <a:defRPr sz="4000" b="1" cap="all">
                <a:latin typeface="Franklin Gothic Medium"/>
                <a:ea typeface="Franklin Gothic Medium"/>
                <a:cs typeface="Franklin Gothic Medium"/>
                <a:sym typeface="Franklin Gothic Medium"/>
              </a:defRPr>
            </a:lvl1pPr>
          </a:lstStyle>
          <a:p>
            <a:r>
              <a:t>标题文本</a:t>
            </a:r>
          </a:p>
        </p:txBody>
      </p:sp>
      <p:sp>
        <p:nvSpPr>
          <p:cNvPr id="335" name="Shape 335"/>
          <p:cNvSpPr/>
          <p:nvPr>
            <p:ph type="body" sz="quarter" idx="1" hasCustomPrompt="1"/>
          </p:nvPr>
        </p:nvSpPr>
        <p:spPr>
          <a:xfrm>
            <a:off x="722312" y="2180034"/>
            <a:ext cx="7772401" cy="1125141"/>
          </a:xfrm>
          <a:prstGeom prst="rect">
            <a:avLst/>
          </a:prstGeom>
        </p:spPr>
        <p:txBody>
          <a:bodyPr lIns="45719" tIns="45719" rIns="45719" bIns="45719" anchor="b"/>
          <a:lstStyle>
            <a:lvl1pPr marL="0" indent="0">
              <a:spcBef>
                <a:spcPts val="400"/>
              </a:spcBef>
              <a:buSzTx/>
              <a:buFontTx/>
              <a:buNone/>
              <a:defRPr sz="2000">
                <a:solidFill>
                  <a:srgbClr val="888888"/>
                </a:solidFill>
                <a:latin typeface="Franklin Gothic Book"/>
                <a:ea typeface="Franklin Gothic Book"/>
                <a:cs typeface="Franklin Gothic Book"/>
                <a:sym typeface="Franklin Gothic Book"/>
              </a:defRPr>
            </a:lvl1pPr>
            <a:lvl2pPr marL="0" indent="457200">
              <a:spcBef>
                <a:spcPts val="400"/>
              </a:spcBef>
              <a:buSzTx/>
              <a:buFontTx/>
              <a:buNone/>
              <a:defRPr sz="2000">
                <a:solidFill>
                  <a:srgbClr val="888888"/>
                </a:solidFill>
                <a:latin typeface="Franklin Gothic Book"/>
                <a:ea typeface="Franklin Gothic Book"/>
                <a:cs typeface="Franklin Gothic Book"/>
                <a:sym typeface="Franklin Gothic Book"/>
              </a:defRPr>
            </a:lvl2pPr>
            <a:lvl3pPr marL="0" indent="914400">
              <a:spcBef>
                <a:spcPts val="400"/>
              </a:spcBef>
              <a:buSzTx/>
              <a:buFontTx/>
              <a:buNone/>
              <a:defRPr sz="2000">
                <a:solidFill>
                  <a:srgbClr val="888888"/>
                </a:solidFill>
                <a:latin typeface="Franklin Gothic Book"/>
                <a:ea typeface="Franklin Gothic Book"/>
                <a:cs typeface="Franklin Gothic Book"/>
                <a:sym typeface="Franklin Gothic Book"/>
              </a:defRPr>
            </a:lvl3pPr>
            <a:lvl4pPr marL="0" indent="1371600">
              <a:spcBef>
                <a:spcPts val="400"/>
              </a:spcBef>
              <a:buSzTx/>
              <a:buFontTx/>
              <a:buNone/>
              <a:defRPr sz="2000">
                <a:solidFill>
                  <a:srgbClr val="888888"/>
                </a:solidFill>
                <a:latin typeface="Franklin Gothic Book"/>
                <a:ea typeface="Franklin Gothic Book"/>
                <a:cs typeface="Franklin Gothic Book"/>
                <a:sym typeface="Franklin Gothic Book"/>
              </a:defRPr>
            </a:lvl4pPr>
            <a:lvl5pPr marL="0" indent="1828800">
              <a:spcBef>
                <a:spcPts val="400"/>
              </a:spcBef>
              <a:buSzTx/>
              <a:buFontTx/>
              <a:buNone/>
              <a:defRPr sz="20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336" name="Shape 336"/>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0">
  <p:cSld name="两栏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3" name="Shape 343"/>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344" name="Shape 344"/>
          <p:cNvSpPr/>
          <p:nvPr>
            <p:ph type="body" sz="half" idx="1" hasCustomPrompt="1"/>
          </p:nvPr>
        </p:nvSpPr>
        <p:spPr>
          <a:xfrm>
            <a:off x="457200" y="900112"/>
            <a:ext cx="4038600" cy="2545558"/>
          </a:xfrm>
          <a:prstGeom prst="rect">
            <a:avLst/>
          </a:prstGeom>
        </p:spPr>
        <p:txBody>
          <a:bodyPr lIns="45719" tIns="45719" rIns="45719" bIns="45719"/>
          <a:lstStyle>
            <a:lvl1pPr marL="342900" indent="-342900">
              <a:spcBef>
                <a:spcPts val="600"/>
              </a:spcBef>
              <a:defRPr sz="2800">
                <a:latin typeface="Franklin Gothic Book"/>
                <a:ea typeface="Franklin Gothic Book"/>
                <a:cs typeface="Franklin Gothic Book"/>
                <a:sym typeface="Franklin Gothic Book"/>
              </a:defRPr>
            </a:lvl1pPr>
            <a:lvl2pPr marL="790575" indent="-333375">
              <a:spcBef>
                <a:spcPts val="600"/>
              </a:spcBef>
              <a:buChar char="–"/>
              <a:defRPr sz="2800">
                <a:latin typeface="Franklin Gothic Book"/>
                <a:ea typeface="Franklin Gothic Book"/>
                <a:cs typeface="Franklin Gothic Book"/>
                <a:sym typeface="Franklin Gothic Book"/>
              </a:defRPr>
            </a:lvl2pPr>
            <a:lvl3pPr marL="1234440" indent="-320040">
              <a:spcBef>
                <a:spcPts val="600"/>
              </a:spcBef>
              <a:defRPr sz="2800">
                <a:latin typeface="Franklin Gothic Book"/>
                <a:ea typeface="Franklin Gothic Book"/>
                <a:cs typeface="Franklin Gothic Book"/>
                <a:sym typeface="Franklin Gothic Book"/>
              </a:defRPr>
            </a:lvl3pPr>
            <a:lvl4pPr marL="1727200" indent="-355600">
              <a:spcBef>
                <a:spcPts val="600"/>
              </a:spcBef>
              <a:buChar char="–"/>
              <a:defRPr sz="2800">
                <a:latin typeface="Franklin Gothic Book"/>
                <a:ea typeface="Franklin Gothic Book"/>
                <a:cs typeface="Franklin Gothic Book"/>
                <a:sym typeface="Franklin Gothic Book"/>
              </a:defRPr>
            </a:lvl4pPr>
            <a:lvl5pPr marL="2184400" indent="-355600">
              <a:spcBef>
                <a:spcPts val="600"/>
              </a:spcBef>
              <a:buChar char="»"/>
              <a:defRPr sz="28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345" name="Shape 34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0">
  <p:cSld name="比较">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2" name="Shape 352"/>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353" name="Shape 353"/>
          <p:cNvSpPr/>
          <p:nvPr>
            <p:ph type="body" sz="quarter" idx="1" hasCustomPrompt="1"/>
          </p:nvPr>
        </p:nvSpPr>
        <p:spPr>
          <a:xfrm>
            <a:off x="457200" y="1151334"/>
            <a:ext cx="4040188" cy="479823"/>
          </a:xfrm>
          <a:prstGeom prst="rect">
            <a:avLst/>
          </a:prstGeom>
        </p:spPr>
        <p:txBody>
          <a:bodyPr lIns="45719" tIns="45719" rIns="45719" bIns="45719" anchor="b"/>
          <a:lstStyle>
            <a:lvl1pPr marL="0" indent="0">
              <a:spcBef>
                <a:spcPts val="500"/>
              </a:spcBef>
              <a:buSzTx/>
              <a:buFontTx/>
              <a:buNone/>
              <a:defRPr sz="2400" b="1">
                <a:latin typeface="Franklin Gothic Book"/>
                <a:ea typeface="Franklin Gothic Book"/>
                <a:cs typeface="Franklin Gothic Book"/>
                <a:sym typeface="Franklin Gothic Book"/>
              </a:defRPr>
            </a:lvl1pPr>
            <a:lvl2pPr marL="0" indent="457200">
              <a:spcBef>
                <a:spcPts val="500"/>
              </a:spcBef>
              <a:buSzTx/>
              <a:buFontTx/>
              <a:buNone/>
              <a:defRPr sz="2400" b="1">
                <a:latin typeface="Franklin Gothic Book"/>
                <a:ea typeface="Franklin Gothic Book"/>
                <a:cs typeface="Franklin Gothic Book"/>
                <a:sym typeface="Franklin Gothic Book"/>
              </a:defRPr>
            </a:lvl2pPr>
            <a:lvl3pPr marL="0" indent="914400">
              <a:spcBef>
                <a:spcPts val="500"/>
              </a:spcBef>
              <a:buSzTx/>
              <a:buFontTx/>
              <a:buNone/>
              <a:defRPr sz="2400" b="1">
                <a:latin typeface="Franklin Gothic Book"/>
                <a:ea typeface="Franklin Gothic Book"/>
                <a:cs typeface="Franklin Gothic Book"/>
                <a:sym typeface="Franklin Gothic Book"/>
              </a:defRPr>
            </a:lvl3pPr>
            <a:lvl4pPr marL="0" indent="1371600">
              <a:spcBef>
                <a:spcPts val="500"/>
              </a:spcBef>
              <a:buSzTx/>
              <a:buFontTx/>
              <a:buNone/>
              <a:defRPr sz="2400" b="1">
                <a:latin typeface="Franklin Gothic Book"/>
                <a:ea typeface="Franklin Gothic Book"/>
                <a:cs typeface="Franklin Gothic Book"/>
                <a:sym typeface="Franklin Gothic Book"/>
              </a:defRPr>
            </a:lvl4pPr>
            <a:lvl5pPr marL="0" indent="1828800">
              <a:spcBef>
                <a:spcPts val="500"/>
              </a:spcBef>
              <a:buSzTx/>
              <a:buFontTx/>
              <a:buNone/>
              <a:defRPr sz="2400" b="1">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354" name="Shape 354"/>
          <p:cNvSpPr/>
          <p:nvPr>
            <p:ph type="body" sz="quarter" idx="13"/>
          </p:nvPr>
        </p:nvSpPr>
        <p:spPr>
          <a:xfrm>
            <a:off x="4645026" y="1151334"/>
            <a:ext cx="4041776" cy="479823"/>
          </a:xfrm>
          <a:prstGeom prst="rect">
            <a:avLst/>
          </a:prstGeom>
        </p:spPr>
        <p:txBody>
          <a:bodyPr lIns="45719" tIns="45719" rIns="45719" bIns="45719" anchor="b"/>
          <a:lstStyle/>
          <a:p>
            <a:pPr marL="0" indent="0">
              <a:spcBef>
                <a:spcPts val="500"/>
              </a:spcBef>
              <a:buSzTx/>
              <a:buFontTx/>
              <a:buNone/>
              <a:defRPr sz="2400" b="1">
                <a:latin typeface="Franklin Gothic Book"/>
                <a:ea typeface="Franklin Gothic Book"/>
                <a:cs typeface="Franklin Gothic Book"/>
                <a:sym typeface="Franklin Gothic Book"/>
              </a:defRPr>
            </a:pPr>
          </a:p>
        </p:txBody>
      </p:sp>
      <p:sp>
        <p:nvSpPr>
          <p:cNvPr id="355" name="Shape 35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9" name="Shape 39"/>
          <p:cNvSpPr/>
          <p:nvPr>
            <p:ph type="title" hasCustomPrompt="1"/>
          </p:nvPr>
        </p:nvSpPr>
        <p:spPr>
          <a:prstGeom prst="rect">
            <a:avLst/>
          </a:prstGeom>
        </p:spPr>
        <p:txBody>
          <a:bodyPr/>
          <a:lstStyle/>
          <a:p>
            <a:r>
              <a:t>标题文本</a:t>
            </a:r>
          </a:p>
        </p:txBody>
      </p:sp>
      <p:sp>
        <p:nvSpPr>
          <p:cNvPr id="40" name="Shape 40"/>
          <p:cNvSpPr/>
          <p:nvPr>
            <p:ph type="body" sz="half" idx="1" hasCustomPrompt="1"/>
          </p:nvPr>
        </p:nvSpPr>
        <p:spPr>
          <a:xfrm>
            <a:off x="628650" y="1369219"/>
            <a:ext cx="3886200" cy="3263504"/>
          </a:xfrm>
          <a:prstGeom prst="rect">
            <a:avLst/>
          </a:prstGeom>
        </p:spPr>
        <p:txBody>
          <a:bodyPr/>
          <a:lstStyle>
            <a:lvl4pPr marL="1285875" indent="-257175"/>
            <a:lvl5pPr marL="1628775" indent="-257175"/>
          </a:lstStyle>
          <a:p>
            <a:r>
              <a:t>正文级别 1</a:t>
            </a:r>
          </a:p>
          <a:p>
            <a:pPr lvl="1"/>
            <a:r>
              <a:t>正文级别 2</a:t>
            </a:r>
          </a:p>
          <a:p>
            <a:pPr lvl="2"/>
            <a:r>
              <a:t>正文级别 3</a:t>
            </a:r>
          </a:p>
          <a:p>
            <a:pPr lvl="3"/>
            <a:r>
              <a:t>正文级别 4</a:t>
            </a:r>
          </a:p>
          <a:p>
            <a:pPr lvl="4"/>
            <a:r>
              <a:t>正文级别 5</a:t>
            </a:r>
          </a:p>
        </p:txBody>
      </p:sp>
      <p:sp>
        <p:nvSpPr>
          <p:cNvPr id="41" name="Shape 41"/>
          <p:cNvSpPr/>
          <p:nvPr>
            <p:ph type="sldNum" sz="quarter" idx="2"/>
          </p:nvPr>
        </p:nvSpPr>
        <p:spPr>
          <a:prstGeom prst="rect">
            <a:avLst/>
          </a:prstGeom>
        </p:spPr>
        <p:txBody>
          <a:bodyPr/>
          <a:lstStyle/>
          <a:p>
            <a:fld id="{86CB4B4D-7CA3-9044-876B-883B54F8677D}" type="slidenum">
              <a:rPr/>
            </a:fld>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0">
  <p:cSld name="仅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2" name="Shape 362"/>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363" name="Shape 36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0">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0" name="Shape 370"/>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0">
  <p:cSld name="空白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7" name="Shape 37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0">
  <p:cSld name="内容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4" name="Shape 384"/>
          <p:cNvSpPr/>
          <p:nvPr>
            <p:ph type="title" hasCustomPrompt="1"/>
          </p:nvPr>
        </p:nvSpPr>
        <p:spPr>
          <a:xfrm>
            <a:off x="457201" y="204786"/>
            <a:ext cx="3008314" cy="871539"/>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385" name="Shape 385"/>
          <p:cNvSpPr/>
          <p:nvPr>
            <p:ph type="body" idx="1" hasCustomPrompt="1"/>
          </p:nvPr>
        </p:nvSpPr>
        <p:spPr>
          <a:xfrm>
            <a:off x="3575050" y="204788"/>
            <a:ext cx="5111750" cy="4389836"/>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386" name="Shape 386"/>
          <p:cNvSpPr/>
          <p:nvPr>
            <p:ph type="body" sz="half" idx="13"/>
          </p:nvPr>
        </p:nvSpPr>
        <p:spPr>
          <a:xfrm>
            <a:off x="457200" y="1076326"/>
            <a:ext cx="3008315" cy="3518297"/>
          </a:xfrm>
          <a:prstGeom prst="rect">
            <a:avLst/>
          </a:prstGeom>
        </p:spPr>
        <p:txBody>
          <a:bodyPr lIns="45719" tIns="45719" rIns="45719" bIns="45719"/>
          <a:lstStyle/>
          <a:p>
            <a:pPr marL="0" indent="0">
              <a:spcBef>
                <a:spcPts val="300"/>
              </a:spcBef>
              <a:buSzTx/>
              <a:buFontTx/>
              <a:buNone/>
              <a:defRPr sz="1400">
                <a:latin typeface="Franklin Gothic Book"/>
                <a:ea typeface="Franklin Gothic Book"/>
                <a:cs typeface="Franklin Gothic Book"/>
                <a:sym typeface="Franklin Gothic Book"/>
              </a:defRPr>
            </a:pPr>
          </a:p>
        </p:txBody>
      </p:sp>
      <p:sp>
        <p:nvSpPr>
          <p:cNvPr id="387" name="Shape 38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0">
  <p:cSld name="图片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4" name="Shape 394"/>
          <p:cNvSpPr/>
          <p:nvPr>
            <p:ph type="title" hasCustomPrompt="1"/>
          </p:nvPr>
        </p:nvSpPr>
        <p:spPr>
          <a:xfrm>
            <a:off x="1792288" y="3600450"/>
            <a:ext cx="5486401" cy="425054"/>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395" name="Shape 395"/>
          <p:cNvSpPr/>
          <p:nvPr>
            <p:ph type="pic" sz="half" idx="13"/>
          </p:nvPr>
        </p:nvSpPr>
        <p:spPr>
          <a:xfrm>
            <a:off x="1792288" y="459581"/>
            <a:ext cx="5486401" cy="3086101"/>
          </a:xfrm>
          <a:prstGeom prst="rect">
            <a:avLst/>
          </a:prstGeom>
        </p:spPr>
        <p:txBody>
          <a:bodyPr lIns="91439" tIns="45719" rIns="91439" bIns="45719">
            <a:noAutofit/>
          </a:bodyPr>
          <a:lstStyle/>
          <a:p/>
        </p:txBody>
      </p:sp>
      <p:sp>
        <p:nvSpPr>
          <p:cNvPr id="396" name="Shape 396"/>
          <p:cNvSpPr/>
          <p:nvPr>
            <p:ph type="body" sz="quarter" idx="1" hasCustomPrompt="1"/>
          </p:nvPr>
        </p:nvSpPr>
        <p:spPr>
          <a:xfrm>
            <a:off x="1792288" y="4025503"/>
            <a:ext cx="5486401" cy="603648"/>
          </a:xfrm>
          <a:prstGeom prst="rect">
            <a:avLst/>
          </a:prstGeom>
        </p:spPr>
        <p:txBody>
          <a:bodyPr lIns="45719" tIns="45719" rIns="45719" bIns="45719"/>
          <a:lstStyle>
            <a:lvl1pPr marL="0" indent="0">
              <a:spcBef>
                <a:spcPts val="300"/>
              </a:spcBef>
              <a:buSzTx/>
              <a:buFontTx/>
              <a:buNone/>
              <a:defRPr sz="1400">
                <a:latin typeface="Franklin Gothic Book"/>
                <a:ea typeface="Franklin Gothic Book"/>
                <a:cs typeface="Franklin Gothic Book"/>
                <a:sym typeface="Franklin Gothic Book"/>
              </a:defRPr>
            </a:lvl1pPr>
            <a:lvl2pPr marL="0" indent="457200">
              <a:spcBef>
                <a:spcPts val="300"/>
              </a:spcBef>
              <a:buSzTx/>
              <a:buFontTx/>
              <a:buNone/>
              <a:defRPr sz="1400">
                <a:latin typeface="Franklin Gothic Book"/>
                <a:ea typeface="Franklin Gothic Book"/>
                <a:cs typeface="Franklin Gothic Book"/>
                <a:sym typeface="Franklin Gothic Book"/>
              </a:defRPr>
            </a:lvl2pPr>
            <a:lvl3pPr marL="0" indent="914400">
              <a:spcBef>
                <a:spcPts val="300"/>
              </a:spcBef>
              <a:buSzTx/>
              <a:buFontTx/>
              <a:buNone/>
              <a:defRPr sz="1400">
                <a:latin typeface="Franklin Gothic Book"/>
                <a:ea typeface="Franklin Gothic Book"/>
                <a:cs typeface="Franklin Gothic Book"/>
                <a:sym typeface="Franklin Gothic Book"/>
              </a:defRPr>
            </a:lvl3pPr>
            <a:lvl4pPr marL="0" indent="1371600">
              <a:spcBef>
                <a:spcPts val="300"/>
              </a:spcBef>
              <a:buSzTx/>
              <a:buFontTx/>
              <a:buNone/>
              <a:defRPr sz="1400">
                <a:latin typeface="Franklin Gothic Book"/>
                <a:ea typeface="Franklin Gothic Book"/>
                <a:cs typeface="Franklin Gothic Book"/>
                <a:sym typeface="Franklin Gothic Book"/>
              </a:defRPr>
            </a:lvl4pPr>
            <a:lvl5pPr marL="0" indent="1828800">
              <a:spcBef>
                <a:spcPts val="300"/>
              </a:spcBef>
              <a:buSzTx/>
              <a:buFontTx/>
              <a:buNone/>
              <a:defRPr sz="14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397" name="Shape 39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0">
  <p:cSld name="标题和竖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4" name="Shape 404"/>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405" name="Shape 405"/>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406" name="Shape 406"/>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0">
  <p:cSld name="垂直排列标题与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3" name="Shape 413"/>
          <p:cNvSpPr/>
          <p:nvPr>
            <p:ph type="title" hasCustomPrompt="1"/>
          </p:nvPr>
        </p:nvSpPr>
        <p:spPr>
          <a:xfrm>
            <a:off x="6629400" y="154780"/>
            <a:ext cx="2057400" cy="3290889"/>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414" name="Shape 414"/>
          <p:cNvSpPr/>
          <p:nvPr>
            <p:ph type="body" idx="1" hasCustomPrompt="1"/>
          </p:nvPr>
        </p:nvSpPr>
        <p:spPr>
          <a:xfrm>
            <a:off x="457200" y="154780"/>
            <a:ext cx="6019800" cy="3290889"/>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415" name="Shape 41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0">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Shape 422"/>
          <p:cNvSpPr/>
          <p:nvPr>
            <p:ph type="title" hasCustomPrompt="1"/>
          </p:nvPr>
        </p:nvSpPr>
        <p:spPr>
          <a:xfrm>
            <a:off x="685800" y="1597819"/>
            <a:ext cx="7772400" cy="1102520"/>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423" name="Shape 423"/>
          <p:cNvSpPr/>
          <p:nvPr>
            <p:ph type="body" sz="quarter" idx="1" hasCustomPrompt="1"/>
          </p:nvPr>
        </p:nvSpPr>
        <p:spPr>
          <a:xfrm>
            <a:off x="1371600" y="2914650"/>
            <a:ext cx="6400800" cy="1314450"/>
          </a:xfrm>
          <a:prstGeom prst="rect">
            <a:avLst/>
          </a:prstGeom>
        </p:spPr>
        <p:txBody>
          <a:bodyPr lIns="45719" tIns="45719" rIns="45719" bIns="45719"/>
          <a:lstStyle>
            <a:lvl1pPr marL="0" indent="0" algn="ctr">
              <a:buSzTx/>
              <a:buFontTx/>
              <a:buNone/>
              <a:defRPr sz="3200">
                <a:solidFill>
                  <a:srgbClr val="888888"/>
                </a:solidFill>
                <a:latin typeface="Franklin Gothic Book"/>
                <a:ea typeface="Franklin Gothic Book"/>
                <a:cs typeface="Franklin Gothic Book"/>
                <a:sym typeface="Franklin Gothic Book"/>
              </a:defRPr>
            </a:lvl1pPr>
            <a:lvl2pPr marL="0" indent="457200" algn="ctr">
              <a:buSzTx/>
              <a:buFontTx/>
              <a:buNone/>
              <a:defRPr sz="3200">
                <a:solidFill>
                  <a:srgbClr val="888888"/>
                </a:solidFill>
                <a:latin typeface="Franklin Gothic Book"/>
                <a:ea typeface="Franklin Gothic Book"/>
                <a:cs typeface="Franklin Gothic Book"/>
                <a:sym typeface="Franklin Gothic Book"/>
              </a:defRPr>
            </a:lvl2pPr>
            <a:lvl3pPr marL="0" indent="914400" algn="ctr">
              <a:buSzTx/>
              <a:buFontTx/>
              <a:buNone/>
              <a:defRPr sz="3200">
                <a:solidFill>
                  <a:srgbClr val="888888"/>
                </a:solidFill>
                <a:latin typeface="Franklin Gothic Book"/>
                <a:ea typeface="Franklin Gothic Book"/>
                <a:cs typeface="Franklin Gothic Book"/>
                <a:sym typeface="Franklin Gothic Book"/>
              </a:defRPr>
            </a:lvl3pPr>
            <a:lvl4pPr marL="0" indent="1371600" algn="ctr">
              <a:buSzTx/>
              <a:buFontTx/>
              <a:buNone/>
              <a:defRPr sz="3200">
                <a:solidFill>
                  <a:srgbClr val="888888"/>
                </a:solidFill>
                <a:latin typeface="Franklin Gothic Book"/>
                <a:ea typeface="Franklin Gothic Book"/>
                <a:cs typeface="Franklin Gothic Book"/>
                <a:sym typeface="Franklin Gothic Book"/>
              </a:defRPr>
            </a:lvl4pPr>
            <a:lvl5pPr marL="0" indent="1828800" algn="ctr">
              <a:buSzTx/>
              <a:buFontTx/>
              <a:buNone/>
              <a:defRPr sz="32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424" name="Shape 424"/>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0">
  <p:cSld name="标题和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1" name="Shape 431"/>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432" name="Shape 432"/>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433" name="Shape 43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0">
  <p:cSld name="节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0" name="Shape 440"/>
          <p:cNvSpPr/>
          <p:nvPr>
            <p:ph type="title" hasCustomPrompt="1"/>
          </p:nvPr>
        </p:nvSpPr>
        <p:spPr>
          <a:xfrm>
            <a:off x="722312" y="3305176"/>
            <a:ext cx="7772401" cy="1021557"/>
          </a:xfrm>
          <a:prstGeom prst="rect">
            <a:avLst/>
          </a:prstGeom>
        </p:spPr>
        <p:txBody>
          <a:bodyPr lIns="45719" tIns="45719" rIns="45719" bIns="45719" anchor="t"/>
          <a:lstStyle>
            <a:lvl1pPr>
              <a:defRPr sz="4000" b="1" cap="all">
                <a:latin typeface="Franklin Gothic Medium"/>
                <a:ea typeface="Franklin Gothic Medium"/>
                <a:cs typeface="Franklin Gothic Medium"/>
                <a:sym typeface="Franklin Gothic Medium"/>
              </a:defRPr>
            </a:lvl1pPr>
          </a:lstStyle>
          <a:p>
            <a:r>
              <a:t>标题文本</a:t>
            </a:r>
          </a:p>
        </p:txBody>
      </p:sp>
      <p:sp>
        <p:nvSpPr>
          <p:cNvPr id="441" name="Shape 441"/>
          <p:cNvSpPr/>
          <p:nvPr>
            <p:ph type="body" sz="quarter" idx="1" hasCustomPrompt="1"/>
          </p:nvPr>
        </p:nvSpPr>
        <p:spPr>
          <a:xfrm>
            <a:off x="722312" y="2180034"/>
            <a:ext cx="7772401" cy="1125141"/>
          </a:xfrm>
          <a:prstGeom prst="rect">
            <a:avLst/>
          </a:prstGeom>
        </p:spPr>
        <p:txBody>
          <a:bodyPr lIns="45719" tIns="45719" rIns="45719" bIns="45719" anchor="b"/>
          <a:lstStyle>
            <a:lvl1pPr marL="0" indent="0">
              <a:spcBef>
                <a:spcPts val="400"/>
              </a:spcBef>
              <a:buSzTx/>
              <a:buFontTx/>
              <a:buNone/>
              <a:defRPr sz="2000">
                <a:solidFill>
                  <a:srgbClr val="888888"/>
                </a:solidFill>
                <a:latin typeface="Franklin Gothic Book"/>
                <a:ea typeface="Franklin Gothic Book"/>
                <a:cs typeface="Franklin Gothic Book"/>
                <a:sym typeface="Franklin Gothic Book"/>
              </a:defRPr>
            </a:lvl1pPr>
            <a:lvl2pPr marL="0" indent="457200">
              <a:spcBef>
                <a:spcPts val="400"/>
              </a:spcBef>
              <a:buSzTx/>
              <a:buFontTx/>
              <a:buNone/>
              <a:defRPr sz="2000">
                <a:solidFill>
                  <a:srgbClr val="888888"/>
                </a:solidFill>
                <a:latin typeface="Franklin Gothic Book"/>
                <a:ea typeface="Franklin Gothic Book"/>
                <a:cs typeface="Franklin Gothic Book"/>
                <a:sym typeface="Franklin Gothic Book"/>
              </a:defRPr>
            </a:lvl2pPr>
            <a:lvl3pPr marL="0" indent="914400">
              <a:spcBef>
                <a:spcPts val="400"/>
              </a:spcBef>
              <a:buSzTx/>
              <a:buFontTx/>
              <a:buNone/>
              <a:defRPr sz="2000">
                <a:solidFill>
                  <a:srgbClr val="888888"/>
                </a:solidFill>
                <a:latin typeface="Franklin Gothic Book"/>
                <a:ea typeface="Franklin Gothic Book"/>
                <a:cs typeface="Franklin Gothic Book"/>
                <a:sym typeface="Franklin Gothic Book"/>
              </a:defRPr>
            </a:lvl3pPr>
            <a:lvl4pPr marL="0" indent="1371600">
              <a:spcBef>
                <a:spcPts val="400"/>
              </a:spcBef>
              <a:buSzTx/>
              <a:buFontTx/>
              <a:buNone/>
              <a:defRPr sz="2000">
                <a:solidFill>
                  <a:srgbClr val="888888"/>
                </a:solidFill>
                <a:latin typeface="Franklin Gothic Book"/>
                <a:ea typeface="Franklin Gothic Book"/>
                <a:cs typeface="Franklin Gothic Book"/>
                <a:sym typeface="Franklin Gothic Book"/>
              </a:defRPr>
            </a:lvl4pPr>
            <a:lvl5pPr marL="0" indent="1828800">
              <a:spcBef>
                <a:spcPts val="400"/>
              </a:spcBef>
              <a:buSzTx/>
              <a:buFontTx/>
              <a:buNone/>
              <a:defRPr sz="20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442" name="Shape 442"/>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8" name="Shape 48"/>
          <p:cNvSpPr/>
          <p:nvPr>
            <p:ph type="title" hasCustomPrompt="1"/>
          </p:nvPr>
        </p:nvSpPr>
        <p:spPr>
          <a:xfrm>
            <a:off x="457200" y="205978"/>
            <a:ext cx="8229600" cy="857251"/>
          </a:xfrm>
          <a:prstGeom prst="rect">
            <a:avLst/>
          </a:prstGeom>
        </p:spPr>
        <p:txBody>
          <a:bodyPr/>
          <a:lstStyle/>
          <a:p>
            <a:r>
              <a:t>标题文本</a:t>
            </a:r>
          </a:p>
        </p:txBody>
      </p:sp>
      <p:sp>
        <p:nvSpPr>
          <p:cNvPr id="49" name="Shape 49"/>
          <p:cNvSpPr/>
          <p:nvPr>
            <p:ph type="body" sz="quarter" idx="1" hasCustomPrompt="1"/>
          </p:nvPr>
        </p:nvSpPr>
        <p:spPr>
          <a:xfrm>
            <a:off x="457200" y="1151334"/>
            <a:ext cx="4039792" cy="479823"/>
          </a:xfrm>
          <a:prstGeom prst="rect">
            <a:avLst/>
          </a:prstGeom>
        </p:spPr>
        <p:txBody>
          <a:bodyPr anchor="b"/>
          <a:lstStyle>
            <a:lvl1pPr marL="0" indent="0">
              <a:spcBef>
                <a:spcPts val="600"/>
              </a:spcBef>
              <a:buSzTx/>
              <a:buFontTx/>
              <a:buNone/>
              <a:defRPr sz="1800" b="1"/>
            </a:lvl1pPr>
            <a:lvl2pPr marL="0" indent="342900">
              <a:spcBef>
                <a:spcPts val="600"/>
              </a:spcBef>
              <a:buSzTx/>
              <a:buFontTx/>
              <a:buNone/>
              <a:defRPr sz="1800" b="1"/>
            </a:lvl2pPr>
            <a:lvl3pPr marL="0" indent="685800">
              <a:spcBef>
                <a:spcPts val="600"/>
              </a:spcBef>
              <a:buSzTx/>
              <a:buFontTx/>
              <a:buNone/>
              <a:defRPr sz="1800" b="1"/>
            </a:lvl3pPr>
            <a:lvl4pPr marL="0" indent="1028700">
              <a:spcBef>
                <a:spcPts val="600"/>
              </a:spcBef>
              <a:buSzTx/>
              <a:buFontTx/>
              <a:buNone/>
              <a:defRPr sz="1800" b="1"/>
            </a:lvl4pPr>
            <a:lvl5pPr marL="0" indent="1371600">
              <a:spcBef>
                <a:spcPts val="600"/>
              </a:spcBef>
              <a:buSzTx/>
              <a:buFontTx/>
              <a:buNone/>
              <a:defRPr sz="1800" b="1"/>
            </a:lvl5pPr>
          </a:lstStyle>
          <a:p>
            <a:r>
              <a:t>正文级别 1</a:t>
            </a:r>
          </a:p>
          <a:p>
            <a:pPr lvl="1"/>
            <a:r>
              <a:t>正文级别 2</a:t>
            </a:r>
          </a:p>
          <a:p>
            <a:pPr lvl="2"/>
            <a:r>
              <a:t>正文级别 3</a:t>
            </a:r>
          </a:p>
          <a:p>
            <a:pPr lvl="3"/>
            <a:r>
              <a:t>正文级别 4</a:t>
            </a:r>
          </a:p>
          <a:p>
            <a:pPr lvl="4"/>
            <a:r>
              <a:t>正文级别 5</a:t>
            </a:r>
          </a:p>
        </p:txBody>
      </p:sp>
      <p:sp>
        <p:nvSpPr>
          <p:cNvPr id="50" name="Shape 50"/>
          <p:cNvSpPr/>
          <p:nvPr>
            <p:ph type="body" sz="quarter" idx="13"/>
          </p:nvPr>
        </p:nvSpPr>
        <p:spPr>
          <a:xfrm>
            <a:off x="4644628" y="1151334"/>
            <a:ext cx="4042172" cy="479823"/>
          </a:xfrm>
          <a:prstGeom prst="rect">
            <a:avLst/>
          </a:prstGeom>
        </p:spPr>
        <p:txBody>
          <a:bodyPr anchor="b"/>
          <a:lstStyle/>
          <a:p>
            <a:pPr marL="0" indent="0">
              <a:spcBef>
                <a:spcPts val="600"/>
              </a:spcBef>
              <a:buSzTx/>
              <a:buFontTx/>
              <a:buNone/>
              <a:defRPr sz="1800" b="1"/>
            </a:pPr>
          </a:p>
        </p:txBody>
      </p:sp>
      <p:sp>
        <p:nvSpPr>
          <p:cNvPr id="51" name="Shape 51"/>
          <p:cNvSpPr/>
          <p:nvPr>
            <p:ph type="sldNum" sz="quarter" idx="2"/>
          </p:nvPr>
        </p:nvSpPr>
        <p:spPr>
          <a:prstGeom prst="rect">
            <a:avLst/>
          </a:prstGeom>
        </p:spPr>
        <p:txBody>
          <a:bodyPr/>
          <a:lstStyle/>
          <a:p>
            <a:fld id="{86CB4B4D-7CA3-9044-876B-883B54F8677D}" type="slidenum">
              <a:rPr/>
            </a:fld>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0">
  <p:cSld name="两栏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9" name="Shape 449"/>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450" name="Shape 450"/>
          <p:cNvSpPr/>
          <p:nvPr>
            <p:ph type="body" sz="half" idx="1" hasCustomPrompt="1"/>
          </p:nvPr>
        </p:nvSpPr>
        <p:spPr>
          <a:xfrm>
            <a:off x="457200" y="900112"/>
            <a:ext cx="4038600" cy="2545558"/>
          </a:xfrm>
          <a:prstGeom prst="rect">
            <a:avLst/>
          </a:prstGeom>
        </p:spPr>
        <p:txBody>
          <a:bodyPr lIns="45719" tIns="45719" rIns="45719" bIns="45719"/>
          <a:lstStyle>
            <a:lvl1pPr marL="342900" indent="-342900">
              <a:spcBef>
                <a:spcPts val="600"/>
              </a:spcBef>
              <a:defRPr sz="2800">
                <a:latin typeface="Franklin Gothic Book"/>
                <a:ea typeface="Franklin Gothic Book"/>
                <a:cs typeface="Franklin Gothic Book"/>
                <a:sym typeface="Franklin Gothic Book"/>
              </a:defRPr>
            </a:lvl1pPr>
            <a:lvl2pPr marL="790575" indent="-333375">
              <a:spcBef>
                <a:spcPts val="600"/>
              </a:spcBef>
              <a:buChar char="–"/>
              <a:defRPr sz="2800">
                <a:latin typeface="Franklin Gothic Book"/>
                <a:ea typeface="Franklin Gothic Book"/>
                <a:cs typeface="Franklin Gothic Book"/>
                <a:sym typeface="Franklin Gothic Book"/>
              </a:defRPr>
            </a:lvl2pPr>
            <a:lvl3pPr marL="1234440" indent="-320040">
              <a:spcBef>
                <a:spcPts val="600"/>
              </a:spcBef>
              <a:defRPr sz="2800">
                <a:latin typeface="Franklin Gothic Book"/>
                <a:ea typeface="Franklin Gothic Book"/>
                <a:cs typeface="Franklin Gothic Book"/>
                <a:sym typeface="Franklin Gothic Book"/>
              </a:defRPr>
            </a:lvl3pPr>
            <a:lvl4pPr marL="1727200" indent="-355600">
              <a:spcBef>
                <a:spcPts val="600"/>
              </a:spcBef>
              <a:buChar char="–"/>
              <a:defRPr sz="2800">
                <a:latin typeface="Franklin Gothic Book"/>
                <a:ea typeface="Franklin Gothic Book"/>
                <a:cs typeface="Franklin Gothic Book"/>
                <a:sym typeface="Franklin Gothic Book"/>
              </a:defRPr>
            </a:lvl4pPr>
            <a:lvl5pPr marL="2184400" indent="-355600">
              <a:spcBef>
                <a:spcPts val="600"/>
              </a:spcBef>
              <a:buChar char="»"/>
              <a:defRPr sz="28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451" name="Shape 45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0">
  <p:cSld name="比较">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8" name="Shape 458"/>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459" name="Shape 459"/>
          <p:cNvSpPr/>
          <p:nvPr>
            <p:ph type="body" sz="quarter" idx="1" hasCustomPrompt="1"/>
          </p:nvPr>
        </p:nvSpPr>
        <p:spPr>
          <a:xfrm>
            <a:off x="457200" y="1151334"/>
            <a:ext cx="4040188" cy="479823"/>
          </a:xfrm>
          <a:prstGeom prst="rect">
            <a:avLst/>
          </a:prstGeom>
        </p:spPr>
        <p:txBody>
          <a:bodyPr lIns="45719" tIns="45719" rIns="45719" bIns="45719" anchor="b"/>
          <a:lstStyle>
            <a:lvl1pPr marL="0" indent="0">
              <a:spcBef>
                <a:spcPts val="500"/>
              </a:spcBef>
              <a:buSzTx/>
              <a:buFontTx/>
              <a:buNone/>
              <a:defRPr sz="2400" b="1">
                <a:latin typeface="Franklin Gothic Book"/>
                <a:ea typeface="Franklin Gothic Book"/>
                <a:cs typeface="Franklin Gothic Book"/>
                <a:sym typeface="Franklin Gothic Book"/>
              </a:defRPr>
            </a:lvl1pPr>
            <a:lvl2pPr marL="0" indent="457200">
              <a:spcBef>
                <a:spcPts val="500"/>
              </a:spcBef>
              <a:buSzTx/>
              <a:buFontTx/>
              <a:buNone/>
              <a:defRPr sz="2400" b="1">
                <a:latin typeface="Franklin Gothic Book"/>
                <a:ea typeface="Franklin Gothic Book"/>
                <a:cs typeface="Franklin Gothic Book"/>
                <a:sym typeface="Franklin Gothic Book"/>
              </a:defRPr>
            </a:lvl2pPr>
            <a:lvl3pPr marL="0" indent="914400">
              <a:spcBef>
                <a:spcPts val="500"/>
              </a:spcBef>
              <a:buSzTx/>
              <a:buFontTx/>
              <a:buNone/>
              <a:defRPr sz="2400" b="1">
                <a:latin typeface="Franklin Gothic Book"/>
                <a:ea typeface="Franklin Gothic Book"/>
                <a:cs typeface="Franklin Gothic Book"/>
                <a:sym typeface="Franklin Gothic Book"/>
              </a:defRPr>
            </a:lvl3pPr>
            <a:lvl4pPr marL="0" indent="1371600">
              <a:spcBef>
                <a:spcPts val="500"/>
              </a:spcBef>
              <a:buSzTx/>
              <a:buFontTx/>
              <a:buNone/>
              <a:defRPr sz="2400" b="1">
                <a:latin typeface="Franklin Gothic Book"/>
                <a:ea typeface="Franklin Gothic Book"/>
                <a:cs typeface="Franklin Gothic Book"/>
                <a:sym typeface="Franklin Gothic Book"/>
              </a:defRPr>
            </a:lvl4pPr>
            <a:lvl5pPr marL="0" indent="1828800">
              <a:spcBef>
                <a:spcPts val="500"/>
              </a:spcBef>
              <a:buSzTx/>
              <a:buFontTx/>
              <a:buNone/>
              <a:defRPr sz="2400" b="1">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460" name="Shape 460"/>
          <p:cNvSpPr/>
          <p:nvPr>
            <p:ph type="body" sz="quarter" idx="13"/>
          </p:nvPr>
        </p:nvSpPr>
        <p:spPr>
          <a:xfrm>
            <a:off x="4645026" y="1151334"/>
            <a:ext cx="4041776" cy="479823"/>
          </a:xfrm>
          <a:prstGeom prst="rect">
            <a:avLst/>
          </a:prstGeom>
        </p:spPr>
        <p:txBody>
          <a:bodyPr lIns="45719" tIns="45719" rIns="45719" bIns="45719" anchor="b"/>
          <a:lstStyle/>
          <a:p>
            <a:pPr marL="0" indent="0">
              <a:spcBef>
                <a:spcPts val="500"/>
              </a:spcBef>
              <a:buSzTx/>
              <a:buFontTx/>
              <a:buNone/>
              <a:defRPr sz="2400" b="1">
                <a:latin typeface="Franklin Gothic Book"/>
                <a:ea typeface="Franklin Gothic Book"/>
                <a:cs typeface="Franklin Gothic Book"/>
                <a:sym typeface="Franklin Gothic Book"/>
              </a:defRPr>
            </a:pPr>
          </a:p>
        </p:txBody>
      </p:sp>
      <p:sp>
        <p:nvSpPr>
          <p:cNvPr id="461" name="Shape 46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0">
  <p:cSld name="仅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8" name="Shape 468"/>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469" name="Shape 46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0">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6" name="Shape 476"/>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showMasterSp="0">
  <p:cSld name="空白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3" name="Shape 48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showMasterSp="0">
  <p:cSld name="内容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0" name="Shape 490"/>
          <p:cNvSpPr/>
          <p:nvPr>
            <p:ph type="title" hasCustomPrompt="1"/>
          </p:nvPr>
        </p:nvSpPr>
        <p:spPr>
          <a:xfrm>
            <a:off x="457201" y="204786"/>
            <a:ext cx="3008314" cy="871539"/>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491" name="Shape 491"/>
          <p:cNvSpPr/>
          <p:nvPr>
            <p:ph type="body" idx="1" hasCustomPrompt="1"/>
          </p:nvPr>
        </p:nvSpPr>
        <p:spPr>
          <a:xfrm>
            <a:off x="3575050" y="204788"/>
            <a:ext cx="5111750" cy="4389836"/>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492" name="Shape 492"/>
          <p:cNvSpPr/>
          <p:nvPr>
            <p:ph type="body" sz="half" idx="13"/>
          </p:nvPr>
        </p:nvSpPr>
        <p:spPr>
          <a:xfrm>
            <a:off x="457200" y="1076326"/>
            <a:ext cx="3008315" cy="3518297"/>
          </a:xfrm>
          <a:prstGeom prst="rect">
            <a:avLst/>
          </a:prstGeom>
        </p:spPr>
        <p:txBody>
          <a:bodyPr lIns="45719" tIns="45719" rIns="45719" bIns="45719"/>
          <a:lstStyle/>
          <a:p>
            <a:pPr marL="0" indent="0">
              <a:spcBef>
                <a:spcPts val="300"/>
              </a:spcBef>
              <a:buSzTx/>
              <a:buFontTx/>
              <a:buNone/>
              <a:defRPr sz="1400">
                <a:latin typeface="Franklin Gothic Book"/>
                <a:ea typeface="Franklin Gothic Book"/>
                <a:cs typeface="Franklin Gothic Book"/>
                <a:sym typeface="Franklin Gothic Book"/>
              </a:defRPr>
            </a:pPr>
          </a:p>
        </p:txBody>
      </p:sp>
      <p:sp>
        <p:nvSpPr>
          <p:cNvPr id="493" name="Shape 49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showMasterSp="0">
  <p:cSld name="图片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0" name="Shape 500"/>
          <p:cNvSpPr/>
          <p:nvPr>
            <p:ph type="title" hasCustomPrompt="1"/>
          </p:nvPr>
        </p:nvSpPr>
        <p:spPr>
          <a:xfrm>
            <a:off x="1792288" y="3600450"/>
            <a:ext cx="5486401" cy="425054"/>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501" name="Shape 501"/>
          <p:cNvSpPr/>
          <p:nvPr>
            <p:ph type="pic" sz="half" idx="13"/>
          </p:nvPr>
        </p:nvSpPr>
        <p:spPr>
          <a:xfrm>
            <a:off x="1792288" y="459581"/>
            <a:ext cx="5486401" cy="3086101"/>
          </a:xfrm>
          <a:prstGeom prst="rect">
            <a:avLst/>
          </a:prstGeom>
        </p:spPr>
        <p:txBody>
          <a:bodyPr lIns="91439" tIns="45719" rIns="91439" bIns="45719">
            <a:noAutofit/>
          </a:bodyPr>
          <a:lstStyle/>
          <a:p/>
        </p:txBody>
      </p:sp>
      <p:sp>
        <p:nvSpPr>
          <p:cNvPr id="502" name="Shape 502"/>
          <p:cNvSpPr/>
          <p:nvPr>
            <p:ph type="body" sz="quarter" idx="1" hasCustomPrompt="1"/>
          </p:nvPr>
        </p:nvSpPr>
        <p:spPr>
          <a:xfrm>
            <a:off x="1792288" y="4025503"/>
            <a:ext cx="5486401" cy="603648"/>
          </a:xfrm>
          <a:prstGeom prst="rect">
            <a:avLst/>
          </a:prstGeom>
        </p:spPr>
        <p:txBody>
          <a:bodyPr lIns="45719" tIns="45719" rIns="45719" bIns="45719"/>
          <a:lstStyle>
            <a:lvl1pPr marL="0" indent="0">
              <a:spcBef>
                <a:spcPts val="300"/>
              </a:spcBef>
              <a:buSzTx/>
              <a:buFontTx/>
              <a:buNone/>
              <a:defRPr sz="1400">
                <a:latin typeface="Franklin Gothic Book"/>
                <a:ea typeface="Franklin Gothic Book"/>
                <a:cs typeface="Franklin Gothic Book"/>
                <a:sym typeface="Franklin Gothic Book"/>
              </a:defRPr>
            </a:lvl1pPr>
            <a:lvl2pPr marL="0" indent="457200">
              <a:spcBef>
                <a:spcPts val="300"/>
              </a:spcBef>
              <a:buSzTx/>
              <a:buFontTx/>
              <a:buNone/>
              <a:defRPr sz="1400">
                <a:latin typeface="Franklin Gothic Book"/>
                <a:ea typeface="Franklin Gothic Book"/>
                <a:cs typeface="Franklin Gothic Book"/>
                <a:sym typeface="Franklin Gothic Book"/>
              </a:defRPr>
            </a:lvl2pPr>
            <a:lvl3pPr marL="0" indent="914400">
              <a:spcBef>
                <a:spcPts val="300"/>
              </a:spcBef>
              <a:buSzTx/>
              <a:buFontTx/>
              <a:buNone/>
              <a:defRPr sz="1400">
                <a:latin typeface="Franklin Gothic Book"/>
                <a:ea typeface="Franklin Gothic Book"/>
                <a:cs typeface="Franklin Gothic Book"/>
                <a:sym typeface="Franklin Gothic Book"/>
              </a:defRPr>
            </a:lvl3pPr>
            <a:lvl4pPr marL="0" indent="1371600">
              <a:spcBef>
                <a:spcPts val="300"/>
              </a:spcBef>
              <a:buSzTx/>
              <a:buFontTx/>
              <a:buNone/>
              <a:defRPr sz="1400">
                <a:latin typeface="Franklin Gothic Book"/>
                <a:ea typeface="Franklin Gothic Book"/>
                <a:cs typeface="Franklin Gothic Book"/>
                <a:sym typeface="Franklin Gothic Book"/>
              </a:defRPr>
            </a:lvl4pPr>
            <a:lvl5pPr marL="0" indent="1828800">
              <a:spcBef>
                <a:spcPts val="300"/>
              </a:spcBef>
              <a:buSzTx/>
              <a:buFontTx/>
              <a:buNone/>
              <a:defRPr sz="14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503" name="Shape 50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showMasterSp="0">
  <p:cSld name="标题和竖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0" name="Shape 510"/>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511" name="Shape 511"/>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512" name="Shape 512"/>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showMasterSp="0">
  <p:cSld name="垂直排列标题与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9" name="Shape 519"/>
          <p:cNvSpPr/>
          <p:nvPr>
            <p:ph type="title" hasCustomPrompt="1"/>
          </p:nvPr>
        </p:nvSpPr>
        <p:spPr>
          <a:xfrm>
            <a:off x="6629400" y="154780"/>
            <a:ext cx="2057400" cy="3290889"/>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520" name="Shape 520"/>
          <p:cNvSpPr/>
          <p:nvPr>
            <p:ph type="body" idx="1" hasCustomPrompt="1"/>
          </p:nvPr>
        </p:nvSpPr>
        <p:spPr>
          <a:xfrm>
            <a:off x="457200" y="154780"/>
            <a:ext cx="6019800" cy="3290889"/>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521" name="Shape 52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showMasterSp="0">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8" name="Shape 528"/>
          <p:cNvSpPr/>
          <p:nvPr>
            <p:ph type="title" hasCustomPrompt="1"/>
          </p:nvPr>
        </p:nvSpPr>
        <p:spPr>
          <a:xfrm>
            <a:off x="685800" y="1597819"/>
            <a:ext cx="7772400" cy="1102520"/>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529" name="Shape 529"/>
          <p:cNvSpPr/>
          <p:nvPr>
            <p:ph type="body" sz="quarter" idx="1" hasCustomPrompt="1"/>
          </p:nvPr>
        </p:nvSpPr>
        <p:spPr>
          <a:xfrm>
            <a:off x="1371600" y="2914650"/>
            <a:ext cx="6400800" cy="1314450"/>
          </a:xfrm>
          <a:prstGeom prst="rect">
            <a:avLst/>
          </a:prstGeom>
        </p:spPr>
        <p:txBody>
          <a:bodyPr lIns="45719" tIns="45719" rIns="45719" bIns="45719"/>
          <a:lstStyle>
            <a:lvl1pPr marL="0" indent="0" algn="ctr">
              <a:buSzTx/>
              <a:buFontTx/>
              <a:buNone/>
              <a:defRPr sz="3200">
                <a:solidFill>
                  <a:srgbClr val="888888"/>
                </a:solidFill>
                <a:latin typeface="Franklin Gothic Book"/>
                <a:ea typeface="Franklin Gothic Book"/>
                <a:cs typeface="Franklin Gothic Book"/>
                <a:sym typeface="Franklin Gothic Book"/>
              </a:defRPr>
            </a:lvl1pPr>
            <a:lvl2pPr marL="0" indent="457200" algn="ctr">
              <a:buSzTx/>
              <a:buFontTx/>
              <a:buNone/>
              <a:defRPr sz="3200">
                <a:solidFill>
                  <a:srgbClr val="888888"/>
                </a:solidFill>
                <a:latin typeface="Franklin Gothic Book"/>
                <a:ea typeface="Franklin Gothic Book"/>
                <a:cs typeface="Franklin Gothic Book"/>
                <a:sym typeface="Franklin Gothic Book"/>
              </a:defRPr>
            </a:lvl2pPr>
            <a:lvl3pPr marL="0" indent="914400" algn="ctr">
              <a:buSzTx/>
              <a:buFontTx/>
              <a:buNone/>
              <a:defRPr sz="3200">
                <a:solidFill>
                  <a:srgbClr val="888888"/>
                </a:solidFill>
                <a:latin typeface="Franklin Gothic Book"/>
                <a:ea typeface="Franklin Gothic Book"/>
                <a:cs typeface="Franklin Gothic Book"/>
                <a:sym typeface="Franklin Gothic Book"/>
              </a:defRPr>
            </a:lvl3pPr>
            <a:lvl4pPr marL="0" indent="1371600" algn="ctr">
              <a:buSzTx/>
              <a:buFontTx/>
              <a:buNone/>
              <a:defRPr sz="3200">
                <a:solidFill>
                  <a:srgbClr val="888888"/>
                </a:solidFill>
                <a:latin typeface="Franklin Gothic Book"/>
                <a:ea typeface="Franklin Gothic Book"/>
                <a:cs typeface="Franklin Gothic Book"/>
                <a:sym typeface="Franklin Gothic Book"/>
              </a:defRPr>
            </a:lvl4pPr>
            <a:lvl5pPr marL="0" indent="1828800" algn="ctr">
              <a:buSzTx/>
              <a:buFontTx/>
              <a:buNone/>
              <a:defRPr sz="32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530" name="Shape 530"/>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8" name="Shape 58"/>
          <p:cNvSpPr/>
          <p:nvPr>
            <p:ph type="title" hasCustomPrompt="1"/>
          </p:nvPr>
        </p:nvSpPr>
        <p:spPr>
          <a:prstGeom prst="rect">
            <a:avLst/>
          </a:prstGeom>
        </p:spPr>
        <p:txBody>
          <a:bodyPr/>
          <a:lstStyle/>
          <a:p>
            <a:r>
              <a:t>标题文本</a:t>
            </a:r>
          </a:p>
        </p:txBody>
      </p:sp>
      <p:sp>
        <p:nvSpPr>
          <p:cNvPr id="59" name="Shape 59"/>
          <p:cNvSpPr/>
          <p:nvPr>
            <p:ph type="sldNum" sz="quarter" idx="2"/>
          </p:nvPr>
        </p:nvSpPr>
        <p:spPr>
          <a:prstGeom prst="rect">
            <a:avLst/>
          </a:prstGeom>
        </p:spPr>
        <p:txBody>
          <a:bodyPr/>
          <a:lstStyle/>
          <a:p>
            <a:fld id="{86CB4B4D-7CA3-9044-876B-883B54F8677D}" type="slidenum">
              <a:rPr/>
            </a:fld>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showMasterSp="0">
  <p:cSld name="标题和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7" name="Shape 537"/>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538" name="Shape 538"/>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539" name="Shape 53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showMasterSp="0">
  <p:cSld name="节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6" name="Shape 546"/>
          <p:cNvSpPr/>
          <p:nvPr>
            <p:ph type="title" hasCustomPrompt="1"/>
          </p:nvPr>
        </p:nvSpPr>
        <p:spPr>
          <a:xfrm>
            <a:off x="722312" y="3305176"/>
            <a:ext cx="7772401" cy="1021557"/>
          </a:xfrm>
          <a:prstGeom prst="rect">
            <a:avLst/>
          </a:prstGeom>
        </p:spPr>
        <p:txBody>
          <a:bodyPr lIns="45719" tIns="45719" rIns="45719" bIns="45719" anchor="t"/>
          <a:lstStyle>
            <a:lvl1pPr>
              <a:defRPr sz="4000" b="1" cap="all">
                <a:latin typeface="Franklin Gothic Medium"/>
                <a:ea typeface="Franklin Gothic Medium"/>
                <a:cs typeface="Franklin Gothic Medium"/>
                <a:sym typeface="Franklin Gothic Medium"/>
              </a:defRPr>
            </a:lvl1pPr>
          </a:lstStyle>
          <a:p>
            <a:r>
              <a:t>标题文本</a:t>
            </a:r>
          </a:p>
        </p:txBody>
      </p:sp>
      <p:sp>
        <p:nvSpPr>
          <p:cNvPr id="547" name="Shape 547"/>
          <p:cNvSpPr/>
          <p:nvPr>
            <p:ph type="body" sz="quarter" idx="1" hasCustomPrompt="1"/>
          </p:nvPr>
        </p:nvSpPr>
        <p:spPr>
          <a:xfrm>
            <a:off x="722312" y="2180034"/>
            <a:ext cx="7772401" cy="1125141"/>
          </a:xfrm>
          <a:prstGeom prst="rect">
            <a:avLst/>
          </a:prstGeom>
        </p:spPr>
        <p:txBody>
          <a:bodyPr lIns="45719" tIns="45719" rIns="45719" bIns="45719" anchor="b"/>
          <a:lstStyle>
            <a:lvl1pPr marL="0" indent="0">
              <a:spcBef>
                <a:spcPts val="400"/>
              </a:spcBef>
              <a:buSzTx/>
              <a:buFontTx/>
              <a:buNone/>
              <a:defRPr sz="2000">
                <a:solidFill>
                  <a:srgbClr val="888888"/>
                </a:solidFill>
                <a:latin typeface="Franklin Gothic Book"/>
                <a:ea typeface="Franklin Gothic Book"/>
                <a:cs typeface="Franklin Gothic Book"/>
                <a:sym typeface="Franklin Gothic Book"/>
              </a:defRPr>
            </a:lvl1pPr>
            <a:lvl2pPr marL="0" indent="457200">
              <a:spcBef>
                <a:spcPts val="400"/>
              </a:spcBef>
              <a:buSzTx/>
              <a:buFontTx/>
              <a:buNone/>
              <a:defRPr sz="2000">
                <a:solidFill>
                  <a:srgbClr val="888888"/>
                </a:solidFill>
                <a:latin typeface="Franklin Gothic Book"/>
                <a:ea typeface="Franklin Gothic Book"/>
                <a:cs typeface="Franklin Gothic Book"/>
                <a:sym typeface="Franklin Gothic Book"/>
              </a:defRPr>
            </a:lvl2pPr>
            <a:lvl3pPr marL="0" indent="914400">
              <a:spcBef>
                <a:spcPts val="400"/>
              </a:spcBef>
              <a:buSzTx/>
              <a:buFontTx/>
              <a:buNone/>
              <a:defRPr sz="2000">
                <a:solidFill>
                  <a:srgbClr val="888888"/>
                </a:solidFill>
                <a:latin typeface="Franklin Gothic Book"/>
                <a:ea typeface="Franklin Gothic Book"/>
                <a:cs typeface="Franklin Gothic Book"/>
                <a:sym typeface="Franklin Gothic Book"/>
              </a:defRPr>
            </a:lvl3pPr>
            <a:lvl4pPr marL="0" indent="1371600">
              <a:spcBef>
                <a:spcPts val="400"/>
              </a:spcBef>
              <a:buSzTx/>
              <a:buFontTx/>
              <a:buNone/>
              <a:defRPr sz="2000">
                <a:solidFill>
                  <a:srgbClr val="888888"/>
                </a:solidFill>
                <a:latin typeface="Franklin Gothic Book"/>
                <a:ea typeface="Franklin Gothic Book"/>
                <a:cs typeface="Franklin Gothic Book"/>
                <a:sym typeface="Franklin Gothic Book"/>
              </a:defRPr>
            </a:lvl4pPr>
            <a:lvl5pPr marL="0" indent="1828800">
              <a:spcBef>
                <a:spcPts val="400"/>
              </a:spcBef>
              <a:buSzTx/>
              <a:buFontTx/>
              <a:buNone/>
              <a:defRPr sz="20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548" name="Shape 548"/>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showMasterSp="0">
  <p:cSld name="两栏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5" name="Shape 555"/>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556" name="Shape 556"/>
          <p:cNvSpPr/>
          <p:nvPr>
            <p:ph type="body" sz="half" idx="1" hasCustomPrompt="1"/>
          </p:nvPr>
        </p:nvSpPr>
        <p:spPr>
          <a:xfrm>
            <a:off x="457200" y="900112"/>
            <a:ext cx="4038600" cy="2545558"/>
          </a:xfrm>
          <a:prstGeom prst="rect">
            <a:avLst/>
          </a:prstGeom>
        </p:spPr>
        <p:txBody>
          <a:bodyPr lIns="45719" tIns="45719" rIns="45719" bIns="45719"/>
          <a:lstStyle>
            <a:lvl1pPr marL="342900" indent="-342900">
              <a:spcBef>
                <a:spcPts val="600"/>
              </a:spcBef>
              <a:defRPr sz="2800">
                <a:latin typeface="Franklin Gothic Book"/>
                <a:ea typeface="Franklin Gothic Book"/>
                <a:cs typeface="Franklin Gothic Book"/>
                <a:sym typeface="Franklin Gothic Book"/>
              </a:defRPr>
            </a:lvl1pPr>
            <a:lvl2pPr marL="790575" indent="-333375">
              <a:spcBef>
                <a:spcPts val="600"/>
              </a:spcBef>
              <a:buChar char="–"/>
              <a:defRPr sz="2800">
                <a:latin typeface="Franklin Gothic Book"/>
                <a:ea typeface="Franklin Gothic Book"/>
                <a:cs typeface="Franklin Gothic Book"/>
                <a:sym typeface="Franklin Gothic Book"/>
              </a:defRPr>
            </a:lvl2pPr>
            <a:lvl3pPr marL="1234440" indent="-320040">
              <a:spcBef>
                <a:spcPts val="600"/>
              </a:spcBef>
              <a:defRPr sz="2800">
                <a:latin typeface="Franklin Gothic Book"/>
                <a:ea typeface="Franklin Gothic Book"/>
                <a:cs typeface="Franklin Gothic Book"/>
                <a:sym typeface="Franklin Gothic Book"/>
              </a:defRPr>
            </a:lvl3pPr>
            <a:lvl4pPr marL="1727200" indent="-355600">
              <a:spcBef>
                <a:spcPts val="600"/>
              </a:spcBef>
              <a:buChar char="–"/>
              <a:defRPr sz="2800">
                <a:latin typeface="Franklin Gothic Book"/>
                <a:ea typeface="Franklin Gothic Book"/>
                <a:cs typeface="Franklin Gothic Book"/>
                <a:sym typeface="Franklin Gothic Book"/>
              </a:defRPr>
            </a:lvl4pPr>
            <a:lvl5pPr marL="2184400" indent="-355600">
              <a:spcBef>
                <a:spcPts val="600"/>
              </a:spcBef>
              <a:buChar char="»"/>
              <a:defRPr sz="28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557" name="Shape 55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showMasterSp="0">
  <p:cSld name="比较">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4" name="Shape 564"/>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565" name="Shape 565"/>
          <p:cNvSpPr/>
          <p:nvPr>
            <p:ph type="body" sz="quarter" idx="1" hasCustomPrompt="1"/>
          </p:nvPr>
        </p:nvSpPr>
        <p:spPr>
          <a:xfrm>
            <a:off x="457200" y="1151334"/>
            <a:ext cx="4040188" cy="479823"/>
          </a:xfrm>
          <a:prstGeom prst="rect">
            <a:avLst/>
          </a:prstGeom>
        </p:spPr>
        <p:txBody>
          <a:bodyPr lIns="45719" tIns="45719" rIns="45719" bIns="45719" anchor="b"/>
          <a:lstStyle>
            <a:lvl1pPr marL="0" indent="0">
              <a:spcBef>
                <a:spcPts val="500"/>
              </a:spcBef>
              <a:buSzTx/>
              <a:buFontTx/>
              <a:buNone/>
              <a:defRPr sz="2400" b="1">
                <a:latin typeface="Franklin Gothic Book"/>
                <a:ea typeface="Franklin Gothic Book"/>
                <a:cs typeface="Franklin Gothic Book"/>
                <a:sym typeface="Franklin Gothic Book"/>
              </a:defRPr>
            </a:lvl1pPr>
            <a:lvl2pPr marL="0" indent="457200">
              <a:spcBef>
                <a:spcPts val="500"/>
              </a:spcBef>
              <a:buSzTx/>
              <a:buFontTx/>
              <a:buNone/>
              <a:defRPr sz="2400" b="1">
                <a:latin typeface="Franklin Gothic Book"/>
                <a:ea typeface="Franklin Gothic Book"/>
                <a:cs typeface="Franklin Gothic Book"/>
                <a:sym typeface="Franklin Gothic Book"/>
              </a:defRPr>
            </a:lvl2pPr>
            <a:lvl3pPr marL="0" indent="914400">
              <a:spcBef>
                <a:spcPts val="500"/>
              </a:spcBef>
              <a:buSzTx/>
              <a:buFontTx/>
              <a:buNone/>
              <a:defRPr sz="2400" b="1">
                <a:latin typeface="Franklin Gothic Book"/>
                <a:ea typeface="Franklin Gothic Book"/>
                <a:cs typeface="Franklin Gothic Book"/>
                <a:sym typeface="Franklin Gothic Book"/>
              </a:defRPr>
            </a:lvl3pPr>
            <a:lvl4pPr marL="0" indent="1371600">
              <a:spcBef>
                <a:spcPts val="500"/>
              </a:spcBef>
              <a:buSzTx/>
              <a:buFontTx/>
              <a:buNone/>
              <a:defRPr sz="2400" b="1">
                <a:latin typeface="Franklin Gothic Book"/>
                <a:ea typeface="Franklin Gothic Book"/>
                <a:cs typeface="Franklin Gothic Book"/>
                <a:sym typeface="Franklin Gothic Book"/>
              </a:defRPr>
            </a:lvl4pPr>
            <a:lvl5pPr marL="0" indent="1828800">
              <a:spcBef>
                <a:spcPts val="500"/>
              </a:spcBef>
              <a:buSzTx/>
              <a:buFontTx/>
              <a:buNone/>
              <a:defRPr sz="2400" b="1">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566" name="Shape 566"/>
          <p:cNvSpPr/>
          <p:nvPr>
            <p:ph type="body" sz="quarter" idx="13"/>
          </p:nvPr>
        </p:nvSpPr>
        <p:spPr>
          <a:xfrm>
            <a:off x="4645026" y="1151334"/>
            <a:ext cx="4041776" cy="479823"/>
          </a:xfrm>
          <a:prstGeom prst="rect">
            <a:avLst/>
          </a:prstGeom>
        </p:spPr>
        <p:txBody>
          <a:bodyPr lIns="45719" tIns="45719" rIns="45719" bIns="45719" anchor="b"/>
          <a:lstStyle/>
          <a:p>
            <a:pPr marL="0" indent="0">
              <a:spcBef>
                <a:spcPts val="500"/>
              </a:spcBef>
              <a:buSzTx/>
              <a:buFontTx/>
              <a:buNone/>
              <a:defRPr sz="2400" b="1">
                <a:latin typeface="Franklin Gothic Book"/>
                <a:ea typeface="Franklin Gothic Book"/>
                <a:cs typeface="Franklin Gothic Book"/>
                <a:sym typeface="Franklin Gothic Book"/>
              </a:defRPr>
            </a:pPr>
          </a:p>
        </p:txBody>
      </p:sp>
      <p:sp>
        <p:nvSpPr>
          <p:cNvPr id="567" name="Shape 56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showMasterSp="0">
  <p:cSld name="仅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4" name="Shape 574"/>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575" name="Shape 57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showMasterSp="0">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2" name="Shape 582"/>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showMasterSp="0">
  <p:cSld name="空白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9" name="Shape 58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showMasterSp="0">
  <p:cSld name="内容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6" name="Shape 596"/>
          <p:cNvSpPr/>
          <p:nvPr>
            <p:ph type="title" hasCustomPrompt="1"/>
          </p:nvPr>
        </p:nvSpPr>
        <p:spPr>
          <a:xfrm>
            <a:off x="457201" y="204786"/>
            <a:ext cx="3008314" cy="871539"/>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597" name="Shape 597"/>
          <p:cNvSpPr/>
          <p:nvPr>
            <p:ph type="body" idx="1" hasCustomPrompt="1"/>
          </p:nvPr>
        </p:nvSpPr>
        <p:spPr>
          <a:xfrm>
            <a:off x="3575050" y="204788"/>
            <a:ext cx="5111750" cy="4389836"/>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598" name="Shape 598"/>
          <p:cNvSpPr/>
          <p:nvPr>
            <p:ph type="body" sz="half" idx="13"/>
          </p:nvPr>
        </p:nvSpPr>
        <p:spPr>
          <a:xfrm>
            <a:off x="457200" y="1076326"/>
            <a:ext cx="3008315" cy="3518297"/>
          </a:xfrm>
          <a:prstGeom prst="rect">
            <a:avLst/>
          </a:prstGeom>
        </p:spPr>
        <p:txBody>
          <a:bodyPr lIns="45719" tIns="45719" rIns="45719" bIns="45719"/>
          <a:lstStyle/>
          <a:p>
            <a:pPr marL="0" indent="0">
              <a:spcBef>
                <a:spcPts val="300"/>
              </a:spcBef>
              <a:buSzTx/>
              <a:buFontTx/>
              <a:buNone/>
              <a:defRPr sz="1400">
                <a:latin typeface="Franklin Gothic Book"/>
                <a:ea typeface="Franklin Gothic Book"/>
                <a:cs typeface="Franklin Gothic Book"/>
                <a:sym typeface="Franklin Gothic Book"/>
              </a:defRPr>
            </a:pPr>
          </a:p>
        </p:txBody>
      </p:sp>
      <p:sp>
        <p:nvSpPr>
          <p:cNvPr id="599" name="Shape 59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showMasterSp="0">
  <p:cSld name="图片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6" name="Shape 606"/>
          <p:cNvSpPr/>
          <p:nvPr>
            <p:ph type="title" hasCustomPrompt="1"/>
          </p:nvPr>
        </p:nvSpPr>
        <p:spPr>
          <a:xfrm>
            <a:off x="1792288" y="3600450"/>
            <a:ext cx="5486401" cy="425054"/>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607" name="Shape 607"/>
          <p:cNvSpPr/>
          <p:nvPr>
            <p:ph type="pic" sz="half" idx="13"/>
          </p:nvPr>
        </p:nvSpPr>
        <p:spPr>
          <a:xfrm>
            <a:off x="1792288" y="459581"/>
            <a:ext cx="5486401" cy="3086101"/>
          </a:xfrm>
          <a:prstGeom prst="rect">
            <a:avLst/>
          </a:prstGeom>
        </p:spPr>
        <p:txBody>
          <a:bodyPr lIns="91439" tIns="45719" rIns="91439" bIns="45719">
            <a:noAutofit/>
          </a:bodyPr>
          <a:lstStyle/>
          <a:p/>
        </p:txBody>
      </p:sp>
      <p:sp>
        <p:nvSpPr>
          <p:cNvPr id="608" name="Shape 608"/>
          <p:cNvSpPr/>
          <p:nvPr>
            <p:ph type="body" sz="quarter" idx="1" hasCustomPrompt="1"/>
          </p:nvPr>
        </p:nvSpPr>
        <p:spPr>
          <a:xfrm>
            <a:off x="1792288" y="4025503"/>
            <a:ext cx="5486401" cy="603648"/>
          </a:xfrm>
          <a:prstGeom prst="rect">
            <a:avLst/>
          </a:prstGeom>
        </p:spPr>
        <p:txBody>
          <a:bodyPr lIns="45719" tIns="45719" rIns="45719" bIns="45719"/>
          <a:lstStyle>
            <a:lvl1pPr marL="0" indent="0">
              <a:spcBef>
                <a:spcPts val="300"/>
              </a:spcBef>
              <a:buSzTx/>
              <a:buFontTx/>
              <a:buNone/>
              <a:defRPr sz="1400">
                <a:latin typeface="Franklin Gothic Book"/>
                <a:ea typeface="Franklin Gothic Book"/>
                <a:cs typeface="Franklin Gothic Book"/>
                <a:sym typeface="Franklin Gothic Book"/>
              </a:defRPr>
            </a:lvl1pPr>
            <a:lvl2pPr marL="0" indent="457200">
              <a:spcBef>
                <a:spcPts val="300"/>
              </a:spcBef>
              <a:buSzTx/>
              <a:buFontTx/>
              <a:buNone/>
              <a:defRPr sz="1400">
                <a:latin typeface="Franklin Gothic Book"/>
                <a:ea typeface="Franklin Gothic Book"/>
                <a:cs typeface="Franklin Gothic Book"/>
                <a:sym typeface="Franklin Gothic Book"/>
              </a:defRPr>
            </a:lvl2pPr>
            <a:lvl3pPr marL="0" indent="914400">
              <a:spcBef>
                <a:spcPts val="300"/>
              </a:spcBef>
              <a:buSzTx/>
              <a:buFontTx/>
              <a:buNone/>
              <a:defRPr sz="1400">
                <a:latin typeface="Franklin Gothic Book"/>
                <a:ea typeface="Franklin Gothic Book"/>
                <a:cs typeface="Franklin Gothic Book"/>
                <a:sym typeface="Franklin Gothic Book"/>
              </a:defRPr>
            </a:lvl3pPr>
            <a:lvl4pPr marL="0" indent="1371600">
              <a:spcBef>
                <a:spcPts val="300"/>
              </a:spcBef>
              <a:buSzTx/>
              <a:buFontTx/>
              <a:buNone/>
              <a:defRPr sz="1400">
                <a:latin typeface="Franklin Gothic Book"/>
                <a:ea typeface="Franklin Gothic Book"/>
                <a:cs typeface="Franklin Gothic Book"/>
                <a:sym typeface="Franklin Gothic Book"/>
              </a:defRPr>
            </a:lvl4pPr>
            <a:lvl5pPr marL="0" indent="1828800">
              <a:spcBef>
                <a:spcPts val="300"/>
              </a:spcBef>
              <a:buSzTx/>
              <a:buFontTx/>
              <a:buNone/>
              <a:defRPr sz="14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609" name="Shape 60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showMasterSp="0">
  <p:cSld name="标题和竖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6" name="Shape 616"/>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617" name="Shape 617"/>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618" name="Shape 618"/>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6" name="Shape 66"/>
          <p:cNvSpPr/>
          <p:nvPr>
            <p:ph type="sldNum" sz="quarter" idx="2"/>
          </p:nvPr>
        </p:nvSpPr>
        <p:spPr>
          <a:prstGeom prst="rect">
            <a:avLst/>
          </a:prstGeom>
        </p:spPr>
        <p:txBody>
          <a:bodyPr/>
          <a:lstStyle/>
          <a:p>
            <a:fld id="{86CB4B4D-7CA3-9044-876B-883B54F8677D}" type="slidenum">
              <a:rPr/>
            </a:fld>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showMasterSp="0">
  <p:cSld name="垂直排列标题与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5" name="Shape 625"/>
          <p:cNvSpPr/>
          <p:nvPr>
            <p:ph type="title" hasCustomPrompt="1"/>
          </p:nvPr>
        </p:nvSpPr>
        <p:spPr>
          <a:xfrm>
            <a:off x="6629400" y="154780"/>
            <a:ext cx="2057400" cy="3290889"/>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626" name="Shape 626"/>
          <p:cNvSpPr/>
          <p:nvPr>
            <p:ph type="body" idx="1" hasCustomPrompt="1"/>
          </p:nvPr>
        </p:nvSpPr>
        <p:spPr>
          <a:xfrm>
            <a:off x="457200" y="154780"/>
            <a:ext cx="6019800" cy="3290889"/>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627" name="Shape 62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showMasterSp="0">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4" name="Shape 634"/>
          <p:cNvSpPr/>
          <p:nvPr>
            <p:ph type="title" hasCustomPrompt="1"/>
          </p:nvPr>
        </p:nvSpPr>
        <p:spPr>
          <a:xfrm>
            <a:off x="685800" y="1597819"/>
            <a:ext cx="7772400" cy="1102520"/>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635" name="Shape 635"/>
          <p:cNvSpPr/>
          <p:nvPr>
            <p:ph type="body" sz="quarter" idx="1" hasCustomPrompt="1"/>
          </p:nvPr>
        </p:nvSpPr>
        <p:spPr>
          <a:xfrm>
            <a:off x="1371600" y="2914650"/>
            <a:ext cx="6400800" cy="1314450"/>
          </a:xfrm>
          <a:prstGeom prst="rect">
            <a:avLst/>
          </a:prstGeom>
        </p:spPr>
        <p:txBody>
          <a:bodyPr lIns="45719" tIns="45719" rIns="45719" bIns="45719"/>
          <a:lstStyle>
            <a:lvl1pPr marL="0" indent="0" algn="ctr">
              <a:buSzTx/>
              <a:buFontTx/>
              <a:buNone/>
              <a:defRPr sz="3200">
                <a:solidFill>
                  <a:srgbClr val="888888"/>
                </a:solidFill>
                <a:latin typeface="Franklin Gothic Book"/>
                <a:ea typeface="Franklin Gothic Book"/>
                <a:cs typeface="Franklin Gothic Book"/>
                <a:sym typeface="Franklin Gothic Book"/>
              </a:defRPr>
            </a:lvl1pPr>
            <a:lvl2pPr marL="0" indent="457200" algn="ctr">
              <a:buSzTx/>
              <a:buFontTx/>
              <a:buNone/>
              <a:defRPr sz="3200">
                <a:solidFill>
                  <a:srgbClr val="888888"/>
                </a:solidFill>
                <a:latin typeface="Franklin Gothic Book"/>
                <a:ea typeface="Franklin Gothic Book"/>
                <a:cs typeface="Franklin Gothic Book"/>
                <a:sym typeface="Franklin Gothic Book"/>
              </a:defRPr>
            </a:lvl2pPr>
            <a:lvl3pPr marL="0" indent="914400" algn="ctr">
              <a:buSzTx/>
              <a:buFontTx/>
              <a:buNone/>
              <a:defRPr sz="3200">
                <a:solidFill>
                  <a:srgbClr val="888888"/>
                </a:solidFill>
                <a:latin typeface="Franklin Gothic Book"/>
                <a:ea typeface="Franklin Gothic Book"/>
                <a:cs typeface="Franklin Gothic Book"/>
                <a:sym typeface="Franklin Gothic Book"/>
              </a:defRPr>
            </a:lvl3pPr>
            <a:lvl4pPr marL="0" indent="1371600" algn="ctr">
              <a:buSzTx/>
              <a:buFontTx/>
              <a:buNone/>
              <a:defRPr sz="3200">
                <a:solidFill>
                  <a:srgbClr val="888888"/>
                </a:solidFill>
                <a:latin typeface="Franklin Gothic Book"/>
                <a:ea typeface="Franklin Gothic Book"/>
                <a:cs typeface="Franklin Gothic Book"/>
                <a:sym typeface="Franklin Gothic Book"/>
              </a:defRPr>
            </a:lvl4pPr>
            <a:lvl5pPr marL="0" indent="1828800" algn="ctr">
              <a:buSzTx/>
              <a:buFontTx/>
              <a:buNone/>
              <a:defRPr sz="32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636" name="Shape 636"/>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showMasterSp="0">
  <p:cSld name="标题和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3" name="Shape 643"/>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644" name="Shape 644"/>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645" name="Shape 64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showMasterSp="0">
  <p:cSld name="节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2" name="Shape 652"/>
          <p:cNvSpPr/>
          <p:nvPr>
            <p:ph type="title" hasCustomPrompt="1"/>
          </p:nvPr>
        </p:nvSpPr>
        <p:spPr>
          <a:xfrm>
            <a:off x="722312" y="3305176"/>
            <a:ext cx="7772401" cy="1021557"/>
          </a:xfrm>
          <a:prstGeom prst="rect">
            <a:avLst/>
          </a:prstGeom>
        </p:spPr>
        <p:txBody>
          <a:bodyPr lIns="45719" tIns="45719" rIns="45719" bIns="45719" anchor="t"/>
          <a:lstStyle>
            <a:lvl1pPr>
              <a:defRPr sz="4000" b="1" cap="all">
                <a:latin typeface="Franklin Gothic Medium"/>
                <a:ea typeface="Franklin Gothic Medium"/>
                <a:cs typeface="Franklin Gothic Medium"/>
                <a:sym typeface="Franklin Gothic Medium"/>
              </a:defRPr>
            </a:lvl1pPr>
          </a:lstStyle>
          <a:p>
            <a:r>
              <a:t>标题文本</a:t>
            </a:r>
          </a:p>
        </p:txBody>
      </p:sp>
      <p:sp>
        <p:nvSpPr>
          <p:cNvPr id="653" name="Shape 653"/>
          <p:cNvSpPr/>
          <p:nvPr>
            <p:ph type="body" sz="quarter" idx="1" hasCustomPrompt="1"/>
          </p:nvPr>
        </p:nvSpPr>
        <p:spPr>
          <a:xfrm>
            <a:off x="722312" y="2180034"/>
            <a:ext cx="7772401" cy="1125141"/>
          </a:xfrm>
          <a:prstGeom prst="rect">
            <a:avLst/>
          </a:prstGeom>
        </p:spPr>
        <p:txBody>
          <a:bodyPr lIns="45719" tIns="45719" rIns="45719" bIns="45719" anchor="b"/>
          <a:lstStyle>
            <a:lvl1pPr marL="0" indent="0">
              <a:spcBef>
                <a:spcPts val="400"/>
              </a:spcBef>
              <a:buSzTx/>
              <a:buFontTx/>
              <a:buNone/>
              <a:defRPr sz="2000">
                <a:solidFill>
                  <a:srgbClr val="888888"/>
                </a:solidFill>
                <a:latin typeface="Franklin Gothic Book"/>
                <a:ea typeface="Franklin Gothic Book"/>
                <a:cs typeface="Franklin Gothic Book"/>
                <a:sym typeface="Franklin Gothic Book"/>
              </a:defRPr>
            </a:lvl1pPr>
            <a:lvl2pPr marL="0" indent="457200">
              <a:spcBef>
                <a:spcPts val="400"/>
              </a:spcBef>
              <a:buSzTx/>
              <a:buFontTx/>
              <a:buNone/>
              <a:defRPr sz="2000">
                <a:solidFill>
                  <a:srgbClr val="888888"/>
                </a:solidFill>
                <a:latin typeface="Franklin Gothic Book"/>
                <a:ea typeface="Franklin Gothic Book"/>
                <a:cs typeface="Franklin Gothic Book"/>
                <a:sym typeface="Franklin Gothic Book"/>
              </a:defRPr>
            </a:lvl2pPr>
            <a:lvl3pPr marL="0" indent="914400">
              <a:spcBef>
                <a:spcPts val="400"/>
              </a:spcBef>
              <a:buSzTx/>
              <a:buFontTx/>
              <a:buNone/>
              <a:defRPr sz="2000">
                <a:solidFill>
                  <a:srgbClr val="888888"/>
                </a:solidFill>
                <a:latin typeface="Franklin Gothic Book"/>
                <a:ea typeface="Franklin Gothic Book"/>
                <a:cs typeface="Franklin Gothic Book"/>
                <a:sym typeface="Franklin Gothic Book"/>
              </a:defRPr>
            </a:lvl3pPr>
            <a:lvl4pPr marL="0" indent="1371600">
              <a:spcBef>
                <a:spcPts val="400"/>
              </a:spcBef>
              <a:buSzTx/>
              <a:buFontTx/>
              <a:buNone/>
              <a:defRPr sz="2000">
                <a:solidFill>
                  <a:srgbClr val="888888"/>
                </a:solidFill>
                <a:latin typeface="Franklin Gothic Book"/>
                <a:ea typeface="Franklin Gothic Book"/>
                <a:cs typeface="Franklin Gothic Book"/>
                <a:sym typeface="Franklin Gothic Book"/>
              </a:defRPr>
            </a:lvl4pPr>
            <a:lvl5pPr marL="0" indent="1828800">
              <a:spcBef>
                <a:spcPts val="400"/>
              </a:spcBef>
              <a:buSzTx/>
              <a:buFontTx/>
              <a:buNone/>
              <a:defRPr sz="20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654" name="Shape 654"/>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showMasterSp="0">
  <p:cSld name="两栏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1" name="Shape 661"/>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662" name="Shape 662"/>
          <p:cNvSpPr/>
          <p:nvPr>
            <p:ph type="body" sz="half" idx="1" hasCustomPrompt="1"/>
          </p:nvPr>
        </p:nvSpPr>
        <p:spPr>
          <a:xfrm>
            <a:off x="457200" y="900112"/>
            <a:ext cx="4038600" cy="2545558"/>
          </a:xfrm>
          <a:prstGeom prst="rect">
            <a:avLst/>
          </a:prstGeom>
        </p:spPr>
        <p:txBody>
          <a:bodyPr lIns="45719" tIns="45719" rIns="45719" bIns="45719"/>
          <a:lstStyle>
            <a:lvl1pPr marL="342900" indent="-342900">
              <a:spcBef>
                <a:spcPts val="600"/>
              </a:spcBef>
              <a:defRPr sz="2800">
                <a:latin typeface="Franklin Gothic Book"/>
                <a:ea typeface="Franklin Gothic Book"/>
                <a:cs typeface="Franklin Gothic Book"/>
                <a:sym typeface="Franklin Gothic Book"/>
              </a:defRPr>
            </a:lvl1pPr>
            <a:lvl2pPr marL="790575" indent="-333375">
              <a:spcBef>
                <a:spcPts val="600"/>
              </a:spcBef>
              <a:buChar char="–"/>
              <a:defRPr sz="2800">
                <a:latin typeface="Franklin Gothic Book"/>
                <a:ea typeface="Franklin Gothic Book"/>
                <a:cs typeface="Franklin Gothic Book"/>
                <a:sym typeface="Franklin Gothic Book"/>
              </a:defRPr>
            </a:lvl2pPr>
            <a:lvl3pPr marL="1234440" indent="-320040">
              <a:spcBef>
                <a:spcPts val="600"/>
              </a:spcBef>
              <a:defRPr sz="2800">
                <a:latin typeface="Franklin Gothic Book"/>
                <a:ea typeface="Franklin Gothic Book"/>
                <a:cs typeface="Franklin Gothic Book"/>
                <a:sym typeface="Franklin Gothic Book"/>
              </a:defRPr>
            </a:lvl3pPr>
            <a:lvl4pPr marL="1727200" indent="-355600">
              <a:spcBef>
                <a:spcPts val="600"/>
              </a:spcBef>
              <a:buChar char="–"/>
              <a:defRPr sz="2800">
                <a:latin typeface="Franklin Gothic Book"/>
                <a:ea typeface="Franklin Gothic Book"/>
                <a:cs typeface="Franklin Gothic Book"/>
                <a:sym typeface="Franklin Gothic Book"/>
              </a:defRPr>
            </a:lvl4pPr>
            <a:lvl5pPr marL="2184400" indent="-355600">
              <a:spcBef>
                <a:spcPts val="600"/>
              </a:spcBef>
              <a:buChar char="»"/>
              <a:defRPr sz="28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663" name="Shape 66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showMasterSp="0">
  <p:cSld name="比较">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0" name="Shape 670"/>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671" name="Shape 671"/>
          <p:cNvSpPr/>
          <p:nvPr>
            <p:ph type="body" sz="quarter" idx="1" hasCustomPrompt="1"/>
          </p:nvPr>
        </p:nvSpPr>
        <p:spPr>
          <a:xfrm>
            <a:off x="457200" y="1151334"/>
            <a:ext cx="4040188" cy="479823"/>
          </a:xfrm>
          <a:prstGeom prst="rect">
            <a:avLst/>
          </a:prstGeom>
        </p:spPr>
        <p:txBody>
          <a:bodyPr lIns="45719" tIns="45719" rIns="45719" bIns="45719" anchor="b"/>
          <a:lstStyle>
            <a:lvl1pPr marL="0" indent="0">
              <a:spcBef>
                <a:spcPts val="500"/>
              </a:spcBef>
              <a:buSzTx/>
              <a:buFontTx/>
              <a:buNone/>
              <a:defRPr sz="2400" b="1">
                <a:latin typeface="Franklin Gothic Book"/>
                <a:ea typeface="Franklin Gothic Book"/>
                <a:cs typeface="Franklin Gothic Book"/>
                <a:sym typeface="Franklin Gothic Book"/>
              </a:defRPr>
            </a:lvl1pPr>
            <a:lvl2pPr marL="0" indent="457200">
              <a:spcBef>
                <a:spcPts val="500"/>
              </a:spcBef>
              <a:buSzTx/>
              <a:buFontTx/>
              <a:buNone/>
              <a:defRPr sz="2400" b="1">
                <a:latin typeface="Franklin Gothic Book"/>
                <a:ea typeface="Franklin Gothic Book"/>
                <a:cs typeface="Franklin Gothic Book"/>
                <a:sym typeface="Franklin Gothic Book"/>
              </a:defRPr>
            </a:lvl2pPr>
            <a:lvl3pPr marL="0" indent="914400">
              <a:spcBef>
                <a:spcPts val="500"/>
              </a:spcBef>
              <a:buSzTx/>
              <a:buFontTx/>
              <a:buNone/>
              <a:defRPr sz="2400" b="1">
                <a:latin typeface="Franklin Gothic Book"/>
                <a:ea typeface="Franklin Gothic Book"/>
                <a:cs typeface="Franklin Gothic Book"/>
                <a:sym typeface="Franklin Gothic Book"/>
              </a:defRPr>
            </a:lvl3pPr>
            <a:lvl4pPr marL="0" indent="1371600">
              <a:spcBef>
                <a:spcPts val="500"/>
              </a:spcBef>
              <a:buSzTx/>
              <a:buFontTx/>
              <a:buNone/>
              <a:defRPr sz="2400" b="1">
                <a:latin typeface="Franklin Gothic Book"/>
                <a:ea typeface="Franklin Gothic Book"/>
                <a:cs typeface="Franklin Gothic Book"/>
                <a:sym typeface="Franklin Gothic Book"/>
              </a:defRPr>
            </a:lvl4pPr>
            <a:lvl5pPr marL="0" indent="1828800">
              <a:spcBef>
                <a:spcPts val="500"/>
              </a:spcBef>
              <a:buSzTx/>
              <a:buFontTx/>
              <a:buNone/>
              <a:defRPr sz="2400" b="1">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672" name="Shape 672"/>
          <p:cNvSpPr/>
          <p:nvPr>
            <p:ph type="body" sz="quarter" idx="13"/>
          </p:nvPr>
        </p:nvSpPr>
        <p:spPr>
          <a:xfrm>
            <a:off x="4645026" y="1151334"/>
            <a:ext cx="4041776" cy="479823"/>
          </a:xfrm>
          <a:prstGeom prst="rect">
            <a:avLst/>
          </a:prstGeom>
        </p:spPr>
        <p:txBody>
          <a:bodyPr lIns="45719" tIns="45719" rIns="45719" bIns="45719" anchor="b"/>
          <a:lstStyle/>
          <a:p>
            <a:pPr marL="0" indent="0">
              <a:spcBef>
                <a:spcPts val="500"/>
              </a:spcBef>
              <a:buSzTx/>
              <a:buFontTx/>
              <a:buNone/>
              <a:defRPr sz="2400" b="1">
                <a:latin typeface="Franklin Gothic Book"/>
                <a:ea typeface="Franklin Gothic Book"/>
                <a:cs typeface="Franklin Gothic Book"/>
                <a:sym typeface="Franklin Gothic Book"/>
              </a:defRPr>
            </a:pPr>
          </a:p>
        </p:txBody>
      </p:sp>
      <p:sp>
        <p:nvSpPr>
          <p:cNvPr id="673" name="Shape 67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showMasterSp="0">
  <p:cSld name="仅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0" name="Shape 680"/>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681" name="Shape 68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showMasterSp="0">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8" name="Shape 688"/>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showMasterSp="0">
  <p:cSld name="空白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5" name="Shape 69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showMasterSp="0">
  <p:cSld name="内容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2" name="Shape 702"/>
          <p:cNvSpPr/>
          <p:nvPr>
            <p:ph type="title" hasCustomPrompt="1"/>
          </p:nvPr>
        </p:nvSpPr>
        <p:spPr>
          <a:xfrm>
            <a:off x="457201" y="204786"/>
            <a:ext cx="3008314" cy="871539"/>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703" name="Shape 703"/>
          <p:cNvSpPr/>
          <p:nvPr>
            <p:ph type="body" idx="1" hasCustomPrompt="1"/>
          </p:nvPr>
        </p:nvSpPr>
        <p:spPr>
          <a:xfrm>
            <a:off x="3575050" y="204788"/>
            <a:ext cx="5111750" cy="4389836"/>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704" name="Shape 704"/>
          <p:cNvSpPr/>
          <p:nvPr>
            <p:ph type="body" sz="half" idx="13"/>
          </p:nvPr>
        </p:nvSpPr>
        <p:spPr>
          <a:xfrm>
            <a:off x="457200" y="1076326"/>
            <a:ext cx="3008315" cy="3518297"/>
          </a:xfrm>
          <a:prstGeom prst="rect">
            <a:avLst/>
          </a:prstGeom>
        </p:spPr>
        <p:txBody>
          <a:bodyPr lIns="45719" tIns="45719" rIns="45719" bIns="45719"/>
          <a:lstStyle/>
          <a:p>
            <a:pPr marL="0" indent="0">
              <a:spcBef>
                <a:spcPts val="300"/>
              </a:spcBef>
              <a:buSzTx/>
              <a:buFontTx/>
              <a:buNone/>
              <a:defRPr sz="1400">
                <a:latin typeface="Franklin Gothic Book"/>
                <a:ea typeface="Franklin Gothic Book"/>
                <a:cs typeface="Franklin Gothic Book"/>
                <a:sym typeface="Franklin Gothic Book"/>
              </a:defRPr>
            </a:pPr>
          </a:p>
        </p:txBody>
      </p:sp>
      <p:sp>
        <p:nvSpPr>
          <p:cNvPr id="705" name="Shape 70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3" name="Shape 73"/>
          <p:cNvSpPr/>
          <p:nvPr>
            <p:ph type="title" hasCustomPrompt="1"/>
          </p:nvPr>
        </p:nvSpPr>
        <p:spPr>
          <a:xfrm>
            <a:off x="457200" y="204786"/>
            <a:ext cx="3008710" cy="871539"/>
          </a:xfrm>
          <a:prstGeom prst="rect">
            <a:avLst/>
          </a:prstGeom>
        </p:spPr>
        <p:txBody>
          <a:bodyPr anchor="b"/>
          <a:lstStyle>
            <a:lvl1pPr>
              <a:defRPr sz="1500"/>
            </a:lvl1pPr>
          </a:lstStyle>
          <a:p>
            <a:r>
              <a:t>标题文本</a:t>
            </a:r>
          </a:p>
        </p:txBody>
      </p:sp>
      <p:sp>
        <p:nvSpPr>
          <p:cNvPr id="74" name="Shape 74"/>
          <p:cNvSpPr/>
          <p:nvPr>
            <p:ph type="body" idx="1" hasCustomPrompt="1"/>
          </p:nvPr>
        </p:nvSpPr>
        <p:spPr>
          <a:xfrm>
            <a:off x="3575448" y="204788"/>
            <a:ext cx="5111354" cy="4389836"/>
          </a:xfrm>
          <a:prstGeom prst="rect">
            <a:avLst/>
          </a:prstGeom>
        </p:spPr>
        <p:txBody>
          <a:bodyPr/>
          <a:lstStyle>
            <a:lvl1pPr>
              <a:spcBef>
                <a:spcPts val="800"/>
              </a:spcBef>
              <a:defRPr sz="2400"/>
            </a:lvl1pPr>
            <a:lvl2pPr marL="539115" indent="-196215">
              <a:spcBef>
                <a:spcPts val="800"/>
              </a:spcBef>
              <a:defRPr sz="2400"/>
            </a:lvl2pPr>
            <a:lvl3pPr marL="914400" indent="-228600">
              <a:spcBef>
                <a:spcPts val="800"/>
              </a:spcBef>
              <a:defRPr sz="2400"/>
            </a:lvl3pPr>
            <a:lvl4pPr marL="1303020" indent="-274320">
              <a:spcBef>
                <a:spcPts val="800"/>
              </a:spcBef>
              <a:defRPr sz="2400"/>
            </a:lvl4pPr>
            <a:lvl5pPr marL="1645920" indent="-274320">
              <a:spcBef>
                <a:spcPts val="800"/>
              </a:spcBef>
              <a:defRPr sz="2400"/>
            </a:lvl5pPr>
          </a:lstStyle>
          <a:p>
            <a:r>
              <a:t>正文级别 1</a:t>
            </a:r>
          </a:p>
          <a:p>
            <a:pPr lvl="1"/>
            <a:r>
              <a:t>正文级别 2</a:t>
            </a:r>
          </a:p>
          <a:p>
            <a:pPr lvl="2"/>
            <a:r>
              <a:t>正文级别 3</a:t>
            </a:r>
          </a:p>
          <a:p>
            <a:pPr lvl="3"/>
            <a:r>
              <a:t>正文级别 4</a:t>
            </a:r>
          </a:p>
          <a:p>
            <a:pPr lvl="4"/>
            <a:r>
              <a:t>正文级别 5</a:t>
            </a:r>
          </a:p>
        </p:txBody>
      </p:sp>
      <p:sp>
        <p:nvSpPr>
          <p:cNvPr id="75" name="Shape 75"/>
          <p:cNvSpPr/>
          <p:nvPr>
            <p:ph type="body" sz="half" idx="13"/>
          </p:nvPr>
        </p:nvSpPr>
        <p:spPr>
          <a:xfrm>
            <a:off x="457200" y="1076326"/>
            <a:ext cx="3008710" cy="3518297"/>
          </a:xfrm>
          <a:prstGeom prst="rect">
            <a:avLst/>
          </a:prstGeom>
        </p:spPr>
        <p:txBody>
          <a:bodyPr/>
          <a:lstStyle/>
          <a:p>
            <a:pPr marL="0" indent="0">
              <a:spcBef>
                <a:spcPts val="300"/>
              </a:spcBef>
              <a:buSzTx/>
              <a:buFontTx/>
              <a:buNone/>
              <a:defRPr sz="1100"/>
            </a:pPr>
          </a:p>
        </p:txBody>
      </p:sp>
      <p:sp>
        <p:nvSpPr>
          <p:cNvPr id="76" name="Shape 76"/>
          <p:cNvSpPr/>
          <p:nvPr>
            <p:ph type="sldNum" sz="quarter" idx="2"/>
          </p:nvPr>
        </p:nvSpPr>
        <p:spPr>
          <a:prstGeom prst="rect">
            <a:avLst/>
          </a:prstGeom>
        </p:spPr>
        <p:txBody>
          <a:bodyPr/>
          <a:lstStyle/>
          <a:p>
            <a:fld id="{86CB4B4D-7CA3-9044-876B-883B54F8677D}" type="slidenum">
              <a:rPr/>
            </a:fld>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showMasterSp="0">
  <p:cSld name="图片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2" name="Shape 712"/>
          <p:cNvSpPr/>
          <p:nvPr>
            <p:ph type="title" hasCustomPrompt="1"/>
          </p:nvPr>
        </p:nvSpPr>
        <p:spPr>
          <a:xfrm>
            <a:off x="1792288" y="3600450"/>
            <a:ext cx="5486401" cy="425054"/>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713" name="Shape 713"/>
          <p:cNvSpPr/>
          <p:nvPr>
            <p:ph type="pic" sz="half" idx="13"/>
          </p:nvPr>
        </p:nvSpPr>
        <p:spPr>
          <a:xfrm>
            <a:off x="1792288" y="459581"/>
            <a:ext cx="5486401" cy="3086101"/>
          </a:xfrm>
          <a:prstGeom prst="rect">
            <a:avLst/>
          </a:prstGeom>
        </p:spPr>
        <p:txBody>
          <a:bodyPr lIns="91439" tIns="45719" rIns="91439" bIns="45719">
            <a:noAutofit/>
          </a:bodyPr>
          <a:lstStyle/>
          <a:p/>
        </p:txBody>
      </p:sp>
      <p:sp>
        <p:nvSpPr>
          <p:cNvPr id="714" name="Shape 714"/>
          <p:cNvSpPr/>
          <p:nvPr>
            <p:ph type="body" sz="quarter" idx="1" hasCustomPrompt="1"/>
          </p:nvPr>
        </p:nvSpPr>
        <p:spPr>
          <a:xfrm>
            <a:off x="1792288" y="4025503"/>
            <a:ext cx="5486401" cy="603648"/>
          </a:xfrm>
          <a:prstGeom prst="rect">
            <a:avLst/>
          </a:prstGeom>
        </p:spPr>
        <p:txBody>
          <a:bodyPr lIns="45719" tIns="45719" rIns="45719" bIns="45719"/>
          <a:lstStyle>
            <a:lvl1pPr marL="0" indent="0">
              <a:spcBef>
                <a:spcPts val="300"/>
              </a:spcBef>
              <a:buSzTx/>
              <a:buFontTx/>
              <a:buNone/>
              <a:defRPr sz="1400">
                <a:latin typeface="Franklin Gothic Book"/>
                <a:ea typeface="Franklin Gothic Book"/>
                <a:cs typeface="Franklin Gothic Book"/>
                <a:sym typeface="Franklin Gothic Book"/>
              </a:defRPr>
            </a:lvl1pPr>
            <a:lvl2pPr marL="0" indent="457200">
              <a:spcBef>
                <a:spcPts val="300"/>
              </a:spcBef>
              <a:buSzTx/>
              <a:buFontTx/>
              <a:buNone/>
              <a:defRPr sz="1400">
                <a:latin typeface="Franklin Gothic Book"/>
                <a:ea typeface="Franklin Gothic Book"/>
                <a:cs typeface="Franklin Gothic Book"/>
                <a:sym typeface="Franklin Gothic Book"/>
              </a:defRPr>
            </a:lvl2pPr>
            <a:lvl3pPr marL="0" indent="914400">
              <a:spcBef>
                <a:spcPts val="300"/>
              </a:spcBef>
              <a:buSzTx/>
              <a:buFontTx/>
              <a:buNone/>
              <a:defRPr sz="1400">
                <a:latin typeface="Franklin Gothic Book"/>
                <a:ea typeface="Franklin Gothic Book"/>
                <a:cs typeface="Franklin Gothic Book"/>
                <a:sym typeface="Franklin Gothic Book"/>
              </a:defRPr>
            </a:lvl3pPr>
            <a:lvl4pPr marL="0" indent="1371600">
              <a:spcBef>
                <a:spcPts val="300"/>
              </a:spcBef>
              <a:buSzTx/>
              <a:buFontTx/>
              <a:buNone/>
              <a:defRPr sz="1400">
                <a:latin typeface="Franklin Gothic Book"/>
                <a:ea typeface="Franklin Gothic Book"/>
                <a:cs typeface="Franklin Gothic Book"/>
                <a:sym typeface="Franklin Gothic Book"/>
              </a:defRPr>
            </a:lvl4pPr>
            <a:lvl5pPr marL="0" indent="1828800">
              <a:spcBef>
                <a:spcPts val="300"/>
              </a:spcBef>
              <a:buSzTx/>
              <a:buFontTx/>
              <a:buNone/>
              <a:defRPr sz="14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715" name="Shape 71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showMasterSp="0">
  <p:cSld name="标题和竖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2" name="Shape 722"/>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723" name="Shape 723"/>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724" name="Shape 724"/>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showMasterSp="0">
  <p:cSld name="垂直排列标题与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Shape 731"/>
          <p:cNvSpPr/>
          <p:nvPr>
            <p:ph type="title" hasCustomPrompt="1"/>
          </p:nvPr>
        </p:nvSpPr>
        <p:spPr>
          <a:xfrm>
            <a:off x="6629400" y="154780"/>
            <a:ext cx="2057400" cy="3290889"/>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732" name="Shape 732"/>
          <p:cNvSpPr/>
          <p:nvPr>
            <p:ph type="body" idx="1" hasCustomPrompt="1"/>
          </p:nvPr>
        </p:nvSpPr>
        <p:spPr>
          <a:xfrm>
            <a:off x="457200" y="154780"/>
            <a:ext cx="6019800" cy="3290889"/>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733" name="Shape 733"/>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showMasterSp="0">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0" name="Shape 740"/>
          <p:cNvSpPr/>
          <p:nvPr>
            <p:ph type="title" hasCustomPrompt="1"/>
          </p:nvPr>
        </p:nvSpPr>
        <p:spPr>
          <a:xfrm>
            <a:off x="685800" y="1597819"/>
            <a:ext cx="7772400" cy="1102520"/>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741" name="Shape 741"/>
          <p:cNvSpPr/>
          <p:nvPr>
            <p:ph type="body" sz="quarter" idx="1" hasCustomPrompt="1"/>
          </p:nvPr>
        </p:nvSpPr>
        <p:spPr>
          <a:xfrm>
            <a:off x="1371600" y="2914650"/>
            <a:ext cx="6400800" cy="1314450"/>
          </a:xfrm>
          <a:prstGeom prst="rect">
            <a:avLst/>
          </a:prstGeom>
        </p:spPr>
        <p:txBody>
          <a:bodyPr lIns="45719" tIns="45719" rIns="45719" bIns="45719"/>
          <a:lstStyle>
            <a:lvl1pPr marL="0" indent="0" algn="ctr">
              <a:buSzTx/>
              <a:buFontTx/>
              <a:buNone/>
              <a:defRPr sz="3200">
                <a:solidFill>
                  <a:srgbClr val="888888"/>
                </a:solidFill>
                <a:latin typeface="Franklin Gothic Book"/>
                <a:ea typeface="Franklin Gothic Book"/>
                <a:cs typeface="Franklin Gothic Book"/>
                <a:sym typeface="Franklin Gothic Book"/>
              </a:defRPr>
            </a:lvl1pPr>
            <a:lvl2pPr marL="0" indent="457200" algn="ctr">
              <a:buSzTx/>
              <a:buFontTx/>
              <a:buNone/>
              <a:defRPr sz="3200">
                <a:solidFill>
                  <a:srgbClr val="888888"/>
                </a:solidFill>
                <a:latin typeface="Franklin Gothic Book"/>
                <a:ea typeface="Franklin Gothic Book"/>
                <a:cs typeface="Franklin Gothic Book"/>
                <a:sym typeface="Franklin Gothic Book"/>
              </a:defRPr>
            </a:lvl2pPr>
            <a:lvl3pPr marL="0" indent="914400" algn="ctr">
              <a:buSzTx/>
              <a:buFontTx/>
              <a:buNone/>
              <a:defRPr sz="3200">
                <a:solidFill>
                  <a:srgbClr val="888888"/>
                </a:solidFill>
                <a:latin typeface="Franklin Gothic Book"/>
                <a:ea typeface="Franklin Gothic Book"/>
                <a:cs typeface="Franklin Gothic Book"/>
                <a:sym typeface="Franklin Gothic Book"/>
              </a:defRPr>
            </a:lvl3pPr>
            <a:lvl4pPr marL="0" indent="1371600" algn="ctr">
              <a:buSzTx/>
              <a:buFontTx/>
              <a:buNone/>
              <a:defRPr sz="3200">
                <a:solidFill>
                  <a:srgbClr val="888888"/>
                </a:solidFill>
                <a:latin typeface="Franklin Gothic Book"/>
                <a:ea typeface="Franklin Gothic Book"/>
                <a:cs typeface="Franklin Gothic Book"/>
                <a:sym typeface="Franklin Gothic Book"/>
              </a:defRPr>
            </a:lvl4pPr>
            <a:lvl5pPr marL="0" indent="1828800" algn="ctr">
              <a:buSzTx/>
              <a:buFontTx/>
              <a:buNone/>
              <a:defRPr sz="32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742" name="Shape 742"/>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showMasterSp="0">
  <p:cSld name="标题和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9" name="Shape 749"/>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750" name="Shape 750"/>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751" name="Shape 75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showMasterSp="0">
  <p:cSld name="节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8" name="Shape 758"/>
          <p:cNvSpPr/>
          <p:nvPr>
            <p:ph type="title" hasCustomPrompt="1"/>
          </p:nvPr>
        </p:nvSpPr>
        <p:spPr>
          <a:xfrm>
            <a:off x="722312" y="3305176"/>
            <a:ext cx="7772401" cy="1021557"/>
          </a:xfrm>
          <a:prstGeom prst="rect">
            <a:avLst/>
          </a:prstGeom>
        </p:spPr>
        <p:txBody>
          <a:bodyPr lIns="45719" tIns="45719" rIns="45719" bIns="45719" anchor="t"/>
          <a:lstStyle>
            <a:lvl1pPr>
              <a:defRPr sz="4000" b="1" cap="all">
                <a:latin typeface="Franklin Gothic Medium"/>
                <a:ea typeface="Franklin Gothic Medium"/>
                <a:cs typeface="Franklin Gothic Medium"/>
                <a:sym typeface="Franklin Gothic Medium"/>
              </a:defRPr>
            </a:lvl1pPr>
          </a:lstStyle>
          <a:p>
            <a:r>
              <a:t>标题文本</a:t>
            </a:r>
          </a:p>
        </p:txBody>
      </p:sp>
      <p:sp>
        <p:nvSpPr>
          <p:cNvPr id="759" name="Shape 759"/>
          <p:cNvSpPr/>
          <p:nvPr>
            <p:ph type="body" sz="quarter" idx="1" hasCustomPrompt="1"/>
          </p:nvPr>
        </p:nvSpPr>
        <p:spPr>
          <a:xfrm>
            <a:off x="722312" y="2180034"/>
            <a:ext cx="7772401" cy="1125141"/>
          </a:xfrm>
          <a:prstGeom prst="rect">
            <a:avLst/>
          </a:prstGeom>
        </p:spPr>
        <p:txBody>
          <a:bodyPr lIns="45719" tIns="45719" rIns="45719" bIns="45719" anchor="b"/>
          <a:lstStyle>
            <a:lvl1pPr marL="0" indent="0">
              <a:spcBef>
                <a:spcPts val="400"/>
              </a:spcBef>
              <a:buSzTx/>
              <a:buFontTx/>
              <a:buNone/>
              <a:defRPr sz="2000">
                <a:solidFill>
                  <a:srgbClr val="888888"/>
                </a:solidFill>
                <a:latin typeface="Franklin Gothic Book"/>
                <a:ea typeface="Franklin Gothic Book"/>
                <a:cs typeface="Franklin Gothic Book"/>
                <a:sym typeface="Franklin Gothic Book"/>
              </a:defRPr>
            </a:lvl1pPr>
            <a:lvl2pPr marL="0" indent="457200">
              <a:spcBef>
                <a:spcPts val="400"/>
              </a:spcBef>
              <a:buSzTx/>
              <a:buFontTx/>
              <a:buNone/>
              <a:defRPr sz="2000">
                <a:solidFill>
                  <a:srgbClr val="888888"/>
                </a:solidFill>
                <a:latin typeface="Franklin Gothic Book"/>
                <a:ea typeface="Franklin Gothic Book"/>
                <a:cs typeface="Franklin Gothic Book"/>
                <a:sym typeface="Franklin Gothic Book"/>
              </a:defRPr>
            </a:lvl2pPr>
            <a:lvl3pPr marL="0" indent="914400">
              <a:spcBef>
                <a:spcPts val="400"/>
              </a:spcBef>
              <a:buSzTx/>
              <a:buFontTx/>
              <a:buNone/>
              <a:defRPr sz="2000">
                <a:solidFill>
                  <a:srgbClr val="888888"/>
                </a:solidFill>
                <a:latin typeface="Franklin Gothic Book"/>
                <a:ea typeface="Franklin Gothic Book"/>
                <a:cs typeface="Franklin Gothic Book"/>
                <a:sym typeface="Franklin Gothic Book"/>
              </a:defRPr>
            </a:lvl3pPr>
            <a:lvl4pPr marL="0" indent="1371600">
              <a:spcBef>
                <a:spcPts val="400"/>
              </a:spcBef>
              <a:buSzTx/>
              <a:buFontTx/>
              <a:buNone/>
              <a:defRPr sz="2000">
                <a:solidFill>
                  <a:srgbClr val="888888"/>
                </a:solidFill>
                <a:latin typeface="Franklin Gothic Book"/>
                <a:ea typeface="Franklin Gothic Book"/>
                <a:cs typeface="Franklin Gothic Book"/>
                <a:sym typeface="Franklin Gothic Book"/>
              </a:defRPr>
            </a:lvl4pPr>
            <a:lvl5pPr marL="0" indent="1828800">
              <a:spcBef>
                <a:spcPts val="400"/>
              </a:spcBef>
              <a:buSzTx/>
              <a:buFontTx/>
              <a:buNone/>
              <a:defRPr sz="20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760" name="Shape 760"/>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showMasterSp="0">
  <p:cSld name="两栏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7" name="Shape 767"/>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768" name="Shape 768"/>
          <p:cNvSpPr/>
          <p:nvPr>
            <p:ph type="body" sz="half" idx="1" hasCustomPrompt="1"/>
          </p:nvPr>
        </p:nvSpPr>
        <p:spPr>
          <a:xfrm>
            <a:off x="457200" y="900112"/>
            <a:ext cx="4038600" cy="2545558"/>
          </a:xfrm>
          <a:prstGeom prst="rect">
            <a:avLst/>
          </a:prstGeom>
        </p:spPr>
        <p:txBody>
          <a:bodyPr lIns="45719" tIns="45719" rIns="45719" bIns="45719"/>
          <a:lstStyle>
            <a:lvl1pPr marL="342900" indent="-342900">
              <a:spcBef>
                <a:spcPts val="600"/>
              </a:spcBef>
              <a:defRPr sz="2800">
                <a:latin typeface="Franklin Gothic Book"/>
                <a:ea typeface="Franklin Gothic Book"/>
                <a:cs typeface="Franklin Gothic Book"/>
                <a:sym typeface="Franklin Gothic Book"/>
              </a:defRPr>
            </a:lvl1pPr>
            <a:lvl2pPr marL="790575" indent="-333375">
              <a:spcBef>
                <a:spcPts val="600"/>
              </a:spcBef>
              <a:buChar char="–"/>
              <a:defRPr sz="2800">
                <a:latin typeface="Franklin Gothic Book"/>
                <a:ea typeface="Franklin Gothic Book"/>
                <a:cs typeface="Franklin Gothic Book"/>
                <a:sym typeface="Franklin Gothic Book"/>
              </a:defRPr>
            </a:lvl2pPr>
            <a:lvl3pPr marL="1234440" indent="-320040">
              <a:spcBef>
                <a:spcPts val="600"/>
              </a:spcBef>
              <a:defRPr sz="2800">
                <a:latin typeface="Franklin Gothic Book"/>
                <a:ea typeface="Franklin Gothic Book"/>
                <a:cs typeface="Franklin Gothic Book"/>
                <a:sym typeface="Franklin Gothic Book"/>
              </a:defRPr>
            </a:lvl3pPr>
            <a:lvl4pPr marL="1727200" indent="-355600">
              <a:spcBef>
                <a:spcPts val="600"/>
              </a:spcBef>
              <a:buChar char="–"/>
              <a:defRPr sz="2800">
                <a:latin typeface="Franklin Gothic Book"/>
                <a:ea typeface="Franklin Gothic Book"/>
                <a:cs typeface="Franklin Gothic Book"/>
                <a:sym typeface="Franklin Gothic Book"/>
              </a:defRPr>
            </a:lvl4pPr>
            <a:lvl5pPr marL="2184400" indent="-355600">
              <a:spcBef>
                <a:spcPts val="600"/>
              </a:spcBef>
              <a:buChar char="»"/>
              <a:defRPr sz="28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769" name="Shape 76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showMasterSp="0">
  <p:cSld name="比较">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6" name="Shape 776"/>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777" name="Shape 777"/>
          <p:cNvSpPr/>
          <p:nvPr>
            <p:ph type="body" sz="quarter" idx="1" hasCustomPrompt="1"/>
          </p:nvPr>
        </p:nvSpPr>
        <p:spPr>
          <a:xfrm>
            <a:off x="457200" y="1151334"/>
            <a:ext cx="4040188" cy="479823"/>
          </a:xfrm>
          <a:prstGeom prst="rect">
            <a:avLst/>
          </a:prstGeom>
        </p:spPr>
        <p:txBody>
          <a:bodyPr lIns="45719" tIns="45719" rIns="45719" bIns="45719" anchor="b"/>
          <a:lstStyle>
            <a:lvl1pPr marL="0" indent="0">
              <a:spcBef>
                <a:spcPts val="500"/>
              </a:spcBef>
              <a:buSzTx/>
              <a:buFontTx/>
              <a:buNone/>
              <a:defRPr sz="2400" b="1">
                <a:latin typeface="Franklin Gothic Book"/>
                <a:ea typeface="Franklin Gothic Book"/>
                <a:cs typeface="Franklin Gothic Book"/>
                <a:sym typeface="Franklin Gothic Book"/>
              </a:defRPr>
            </a:lvl1pPr>
            <a:lvl2pPr marL="0" indent="457200">
              <a:spcBef>
                <a:spcPts val="500"/>
              </a:spcBef>
              <a:buSzTx/>
              <a:buFontTx/>
              <a:buNone/>
              <a:defRPr sz="2400" b="1">
                <a:latin typeface="Franklin Gothic Book"/>
                <a:ea typeface="Franklin Gothic Book"/>
                <a:cs typeface="Franklin Gothic Book"/>
                <a:sym typeface="Franklin Gothic Book"/>
              </a:defRPr>
            </a:lvl2pPr>
            <a:lvl3pPr marL="0" indent="914400">
              <a:spcBef>
                <a:spcPts val="500"/>
              </a:spcBef>
              <a:buSzTx/>
              <a:buFontTx/>
              <a:buNone/>
              <a:defRPr sz="2400" b="1">
                <a:latin typeface="Franklin Gothic Book"/>
                <a:ea typeface="Franklin Gothic Book"/>
                <a:cs typeface="Franklin Gothic Book"/>
                <a:sym typeface="Franklin Gothic Book"/>
              </a:defRPr>
            </a:lvl3pPr>
            <a:lvl4pPr marL="0" indent="1371600">
              <a:spcBef>
                <a:spcPts val="500"/>
              </a:spcBef>
              <a:buSzTx/>
              <a:buFontTx/>
              <a:buNone/>
              <a:defRPr sz="2400" b="1">
                <a:latin typeface="Franklin Gothic Book"/>
                <a:ea typeface="Franklin Gothic Book"/>
                <a:cs typeface="Franklin Gothic Book"/>
                <a:sym typeface="Franklin Gothic Book"/>
              </a:defRPr>
            </a:lvl4pPr>
            <a:lvl5pPr marL="0" indent="1828800">
              <a:spcBef>
                <a:spcPts val="500"/>
              </a:spcBef>
              <a:buSzTx/>
              <a:buFontTx/>
              <a:buNone/>
              <a:defRPr sz="2400" b="1">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778" name="Shape 778"/>
          <p:cNvSpPr/>
          <p:nvPr>
            <p:ph type="body" sz="quarter" idx="13"/>
          </p:nvPr>
        </p:nvSpPr>
        <p:spPr>
          <a:xfrm>
            <a:off x="4645026" y="1151334"/>
            <a:ext cx="4041776" cy="479823"/>
          </a:xfrm>
          <a:prstGeom prst="rect">
            <a:avLst/>
          </a:prstGeom>
        </p:spPr>
        <p:txBody>
          <a:bodyPr lIns="45719" tIns="45719" rIns="45719" bIns="45719" anchor="b"/>
          <a:lstStyle/>
          <a:p>
            <a:pPr marL="0" indent="0">
              <a:spcBef>
                <a:spcPts val="500"/>
              </a:spcBef>
              <a:buSzTx/>
              <a:buFontTx/>
              <a:buNone/>
              <a:defRPr sz="2400" b="1">
                <a:latin typeface="Franklin Gothic Book"/>
                <a:ea typeface="Franklin Gothic Book"/>
                <a:cs typeface="Franklin Gothic Book"/>
                <a:sym typeface="Franklin Gothic Book"/>
              </a:defRPr>
            </a:pPr>
          </a:p>
        </p:txBody>
      </p:sp>
      <p:sp>
        <p:nvSpPr>
          <p:cNvPr id="779" name="Shape 77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showMasterSp="0">
  <p:cSld name="仅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6" name="Shape 786"/>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787" name="Shape 78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showMasterSp="0">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4" name="Shape 794"/>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3" name="Shape 83"/>
          <p:cNvSpPr/>
          <p:nvPr>
            <p:ph type="title" hasCustomPrompt="1"/>
          </p:nvPr>
        </p:nvSpPr>
        <p:spPr>
          <a:xfrm>
            <a:off x="1791891" y="3600450"/>
            <a:ext cx="5486401" cy="425054"/>
          </a:xfrm>
          <a:prstGeom prst="rect">
            <a:avLst/>
          </a:prstGeom>
        </p:spPr>
        <p:txBody>
          <a:bodyPr anchor="b"/>
          <a:lstStyle>
            <a:lvl1pPr>
              <a:defRPr sz="1500"/>
            </a:lvl1pPr>
          </a:lstStyle>
          <a:p>
            <a:r>
              <a:t>标题文本</a:t>
            </a:r>
          </a:p>
        </p:txBody>
      </p:sp>
      <p:sp>
        <p:nvSpPr>
          <p:cNvPr id="84" name="Shape 84"/>
          <p:cNvSpPr/>
          <p:nvPr>
            <p:ph type="pic" sz="half" idx="13"/>
          </p:nvPr>
        </p:nvSpPr>
        <p:spPr>
          <a:xfrm>
            <a:off x="1791891" y="459581"/>
            <a:ext cx="5486401" cy="3086101"/>
          </a:xfrm>
          <a:prstGeom prst="rect">
            <a:avLst/>
          </a:prstGeom>
        </p:spPr>
        <p:txBody>
          <a:bodyPr lIns="91439" tIns="45719" rIns="91439" bIns="45719">
            <a:noAutofit/>
          </a:bodyPr>
          <a:lstStyle/>
          <a:p/>
        </p:txBody>
      </p:sp>
      <p:sp>
        <p:nvSpPr>
          <p:cNvPr id="85" name="Shape 85"/>
          <p:cNvSpPr/>
          <p:nvPr>
            <p:ph type="body" sz="quarter" idx="1" hasCustomPrompt="1"/>
          </p:nvPr>
        </p:nvSpPr>
        <p:spPr>
          <a:xfrm>
            <a:off x="1791891" y="4025503"/>
            <a:ext cx="5486401" cy="603648"/>
          </a:xfrm>
          <a:prstGeom prst="rect">
            <a:avLst/>
          </a:prstGeom>
        </p:spPr>
        <p:txBody>
          <a:bodyPr/>
          <a:lstStyle>
            <a:lvl1pPr marL="0" indent="0">
              <a:spcBef>
                <a:spcPts val="300"/>
              </a:spcBef>
              <a:buSzTx/>
              <a:buFontTx/>
              <a:buNone/>
              <a:defRPr sz="1100"/>
            </a:lvl1pPr>
            <a:lvl2pPr marL="0" indent="342900">
              <a:spcBef>
                <a:spcPts val="300"/>
              </a:spcBef>
              <a:buSzTx/>
              <a:buFontTx/>
              <a:buNone/>
              <a:defRPr sz="1100"/>
            </a:lvl2pPr>
            <a:lvl3pPr marL="0" indent="685800">
              <a:spcBef>
                <a:spcPts val="300"/>
              </a:spcBef>
              <a:buSzTx/>
              <a:buFontTx/>
              <a:buNone/>
              <a:defRPr sz="1100"/>
            </a:lvl3pPr>
            <a:lvl4pPr marL="0" indent="1028700">
              <a:spcBef>
                <a:spcPts val="300"/>
              </a:spcBef>
              <a:buSzTx/>
              <a:buFontTx/>
              <a:buNone/>
              <a:defRPr sz="1100"/>
            </a:lvl4pPr>
            <a:lvl5pPr marL="0" indent="1371600">
              <a:spcBef>
                <a:spcPts val="300"/>
              </a:spcBef>
              <a:buSzTx/>
              <a:buFontTx/>
              <a:buNone/>
              <a:defRPr sz="1100"/>
            </a:lvl5pPr>
          </a:lstStyle>
          <a:p>
            <a:r>
              <a:t>正文级别 1</a:t>
            </a:r>
          </a:p>
          <a:p>
            <a:pPr lvl="1"/>
            <a:r>
              <a:t>正文级别 2</a:t>
            </a:r>
          </a:p>
          <a:p>
            <a:pPr lvl="2"/>
            <a:r>
              <a:t>正文级别 3</a:t>
            </a:r>
          </a:p>
          <a:p>
            <a:pPr lvl="3"/>
            <a:r>
              <a:t>正文级别 4</a:t>
            </a:r>
          </a:p>
          <a:p>
            <a:pPr lvl="4"/>
            <a:r>
              <a:t>正文级别 5</a:t>
            </a:r>
          </a:p>
        </p:txBody>
      </p:sp>
      <p:sp>
        <p:nvSpPr>
          <p:cNvPr id="86" name="Shape 86"/>
          <p:cNvSpPr/>
          <p:nvPr>
            <p:ph type="sldNum" sz="quarter" idx="2"/>
          </p:nvPr>
        </p:nvSpPr>
        <p:spPr>
          <a:prstGeom prst="rect">
            <a:avLst/>
          </a:prstGeom>
        </p:spPr>
        <p:txBody>
          <a:bodyPr/>
          <a:lstStyle/>
          <a:p>
            <a:fld id="{86CB4B4D-7CA3-9044-876B-883B54F8677D}" type="slidenum">
              <a:rPr/>
            </a:fld>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showMasterSp="0">
  <p:cSld name="空白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1" name="Shape 80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showMasterSp="0">
  <p:cSld name="内容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8" name="Shape 808"/>
          <p:cNvSpPr/>
          <p:nvPr>
            <p:ph type="title" hasCustomPrompt="1"/>
          </p:nvPr>
        </p:nvSpPr>
        <p:spPr>
          <a:xfrm>
            <a:off x="457201" y="204786"/>
            <a:ext cx="3008314" cy="871539"/>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809" name="Shape 809"/>
          <p:cNvSpPr/>
          <p:nvPr>
            <p:ph type="body" idx="1" hasCustomPrompt="1"/>
          </p:nvPr>
        </p:nvSpPr>
        <p:spPr>
          <a:xfrm>
            <a:off x="3575050" y="204788"/>
            <a:ext cx="5111750" cy="4389836"/>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810" name="Shape 810"/>
          <p:cNvSpPr/>
          <p:nvPr>
            <p:ph type="body" sz="half" idx="13"/>
          </p:nvPr>
        </p:nvSpPr>
        <p:spPr>
          <a:xfrm>
            <a:off x="457200" y="1076326"/>
            <a:ext cx="3008315" cy="3518297"/>
          </a:xfrm>
          <a:prstGeom prst="rect">
            <a:avLst/>
          </a:prstGeom>
        </p:spPr>
        <p:txBody>
          <a:bodyPr lIns="45719" tIns="45719" rIns="45719" bIns="45719"/>
          <a:lstStyle/>
          <a:p>
            <a:pPr marL="0" indent="0">
              <a:spcBef>
                <a:spcPts val="300"/>
              </a:spcBef>
              <a:buSzTx/>
              <a:buFontTx/>
              <a:buNone/>
              <a:defRPr sz="1400">
                <a:latin typeface="Franklin Gothic Book"/>
                <a:ea typeface="Franklin Gothic Book"/>
                <a:cs typeface="Franklin Gothic Book"/>
                <a:sym typeface="Franklin Gothic Book"/>
              </a:defRPr>
            </a:pPr>
          </a:p>
        </p:txBody>
      </p:sp>
      <p:sp>
        <p:nvSpPr>
          <p:cNvPr id="811" name="Shape 81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showMasterSp="0">
  <p:cSld name="图片与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18" name="Shape 818"/>
          <p:cNvSpPr/>
          <p:nvPr>
            <p:ph type="title" hasCustomPrompt="1"/>
          </p:nvPr>
        </p:nvSpPr>
        <p:spPr>
          <a:xfrm>
            <a:off x="1792288" y="3600450"/>
            <a:ext cx="5486401" cy="425054"/>
          </a:xfrm>
          <a:prstGeom prst="rect">
            <a:avLst/>
          </a:prstGeom>
        </p:spPr>
        <p:txBody>
          <a:bodyPr lIns="45719" tIns="45719" rIns="45719" bIns="45719" anchor="b"/>
          <a:lstStyle>
            <a:lvl1pPr>
              <a:defRPr sz="2000" b="1">
                <a:latin typeface="Franklin Gothic Medium"/>
                <a:ea typeface="Franklin Gothic Medium"/>
                <a:cs typeface="Franklin Gothic Medium"/>
                <a:sym typeface="Franklin Gothic Medium"/>
              </a:defRPr>
            </a:lvl1pPr>
          </a:lstStyle>
          <a:p>
            <a:r>
              <a:t>标题文本</a:t>
            </a:r>
          </a:p>
        </p:txBody>
      </p:sp>
      <p:sp>
        <p:nvSpPr>
          <p:cNvPr id="819" name="Shape 819"/>
          <p:cNvSpPr/>
          <p:nvPr>
            <p:ph type="pic" sz="half" idx="13"/>
          </p:nvPr>
        </p:nvSpPr>
        <p:spPr>
          <a:xfrm>
            <a:off x="1792288" y="459581"/>
            <a:ext cx="5486401" cy="3086101"/>
          </a:xfrm>
          <a:prstGeom prst="rect">
            <a:avLst/>
          </a:prstGeom>
        </p:spPr>
        <p:txBody>
          <a:bodyPr lIns="91439" tIns="45719" rIns="91439" bIns="45719">
            <a:noAutofit/>
          </a:bodyPr>
          <a:lstStyle/>
          <a:p/>
        </p:txBody>
      </p:sp>
      <p:sp>
        <p:nvSpPr>
          <p:cNvPr id="820" name="Shape 820"/>
          <p:cNvSpPr/>
          <p:nvPr>
            <p:ph type="body" sz="quarter" idx="1" hasCustomPrompt="1"/>
          </p:nvPr>
        </p:nvSpPr>
        <p:spPr>
          <a:xfrm>
            <a:off x="1792288" y="4025503"/>
            <a:ext cx="5486401" cy="603648"/>
          </a:xfrm>
          <a:prstGeom prst="rect">
            <a:avLst/>
          </a:prstGeom>
        </p:spPr>
        <p:txBody>
          <a:bodyPr lIns="45719" tIns="45719" rIns="45719" bIns="45719"/>
          <a:lstStyle>
            <a:lvl1pPr marL="0" indent="0">
              <a:spcBef>
                <a:spcPts val="300"/>
              </a:spcBef>
              <a:buSzTx/>
              <a:buFontTx/>
              <a:buNone/>
              <a:defRPr sz="1400">
                <a:latin typeface="Franklin Gothic Book"/>
                <a:ea typeface="Franklin Gothic Book"/>
                <a:cs typeface="Franklin Gothic Book"/>
                <a:sym typeface="Franklin Gothic Book"/>
              </a:defRPr>
            </a:lvl1pPr>
            <a:lvl2pPr marL="0" indent="457200">
              <a:spcBef>
                <a:spcPts val="300"/>
              </a:spcBef>
              <a:buSzTx/>
              <a:buFontTx/>
              <a:buNone/>
              <a:defRPr sz="1400">
                <a:latin typeface="Franklin Gothic Book"/>
                <a:ea typeface="Franklin Gothic Book"/>
                <a:cs typeface="Franklin Gothic Book"/>
                <a:sym typeface="Franklin Gothic Book"/>
              </a:defRPr>
            </a:lvl2pPr>
            <a:lvl3pPr marL="0" indent="914400">
              <a:spcBef>
                <a:spcPts val="300"/>
              </a:spcBef>
              <a:buSzTx/>
              <a:buFontTx/>
              <a:buNone/>
              <a:defRPr sz="1400">
                <a:latin typeface="Franklin Gothic Book"/>
                <a:ea typeface="Franklin Gothic Book"/>
                <a:cs typeface="Franklin Gothic Book"/>
                <a:sym typeface="Franklin Gothic Book"/>
              </a:defRPr>
            </a:lvl3pPr>
            <a:lvl4pPr marL="0" indent="1371600">
              <a:spcBef>
                <a:spcPts val="300"/>
              </a:spcBef>
              <a:buSzTx/>
              <a:buFontTx/>
              <a:buNone/>
              <a:defRPr sz="1400">
                <a:latin typeface="Franklin Gothic Book"/>
                <a:ea typeface="Franklin Gothic Book"/>
                <a:cs typeface="Franklin Gothic Book"/>
                <a:sym typeface="Franklin Gothic Book"/>
              </a:defRPr>
            </a:lvl4pPr>
            <a:lvl5pPr marL="0" indent="1828800">
              <a:spcBef>
                <a:spcPts val="300"/>
              </a:spcBef>
              <a:buSzTx/>
              <a:buFontTx/>
              <a:buNone/>
              <a:defRPr sz="14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821" name="Shape 821"/>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showMasterSp="0">
  <p:cSld name="标题和竖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28" name="Shape 828"/>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829" name="Shape 829"/>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830" name="Shape 830"/>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showMasterSp="0">
  <p:cSld name="垂直排列标题与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7" name="Shape 837"/>
          <p:cNvSpPr/>
          <p:nvPr>
            <p:ph type="title" hasCustomPrompt="1"/>
          </p:nvPr>
        </p:nvSpPr>
        <p:spPr>
          <a:xfrm>
            <a:off x="6629400" y="154780"/>
            <a:ext cx="2057400" cy="3290889"/>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838" name="Shape 838"/>
          <p:cNvSpPr/>
          <p:nvPr>
            <p:ph type="body" idx="1" hasCustomPrompt="1"/>
          </p:nvPr>
        </p:nvSpPr>
        <p:spPr>
          <a:xfrm>
            <a:off x="457200" y="154780"/>
            <a:ext cx="6019800" cy="3290889"/>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839" name="Shape 839"/>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showMasterSp="0">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46" name="Shape 846"/>
          <p:cNvSpPr/>
          <p:nvPr>
            <p:ph type="title" hasCustomPrompt="1"/>
          </p:nvPr>
        </p:nvSpPr>
        <p:spPr>
          <a:xfrm>
            <a:off x="685800" y="1597819"/>
            <a:ext cx="7772400" cy="1102520"/>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847" name="Shape 847"/>
          <p:cNvSpPr/>
          <p:nvPr>
            <p:ph type="body" sz="quarter" idx="1" hasCustomPrompt="1"/>
          </p:nvPr>
        </p:nvSpPr>
        <p:spPr>
          <a:xfrm>
            <a:off x="1371600" y="2914650"/>
            <a:ext cx="6400800" cy="1314450"/>
          </a:xfrm>
          <a:prstGeom prst="rect">
            <a:avLst/>
          </a:prstGeom>
        </p:spPr>
        <p:txBody>
          <a:bodyPr lIns="45719" tIns="45719" rIns="45719" bIns="45719"/>
          <a:lstStyle>
            <a:lvl1pPr marL="0" indent="0" algn="ctr">
              <a:buSzTx/>
              <a:buFontTx/>
              <a:buNone/>
              <a:defRPr sz="3200">
                <a:solidFill>
                  <a:srgbClr val="888888"/>
                </a:solidFill>
                <a:latin typeface="Franklin Gothic Book"/>
                <a:ea typeface="Franklin Gothic Book"/>
                <a:cs typeface="Franklin Gothic Book"/>
                <a:sym typeface="Franklin Gothic Book"/>
              </a:defRPr>
            </a:lvl1pPr>
            <a:lvl2pPr marL="0" indent="457200" algn="ctr">
              <a:buSzTx/>
              <a:buFontTx/>
              <a:buNone/>
              <a:defRPr sz="3200">
                <a:solidFill>
                  <a:srgbClr val="888888"/>
                </a:solidFill>
                <a:latin typeface="Franklin Gothic Book"/>
                <a:ea typeface="Franklin Gothic Book"/>
                <a:cs typeface="Franklin Gothic Book"/>
                <a:sym typeface="Franklin Gothic Book"/>
              </a:defRPr>
            </a:lvl2pPr>
            <a:lvl3pPr marL="0" indent="914400" algn="ctr">
              <a:buSzTx/>
              <a:buFontTx/>
              <a:buNone/>
              <a:defRPr sz="3200">
                <a:solidFill>
                  <a:srgbClr val="888888"/>
                </a:solidFill>
                <a:latin typeface="Franklin Gothic Book"/>
                <a:ea typeface="Franklin Gothic Book"/>
                <a:cs typeface="Franklin Gothic Book"/>
                <a:sym typeface="Franklin Gothic Book"/>
              </a:defRPr>
            </a:lvl3pPr>
            <a:lvl4pPr marL="0" indent="1371600" algn="ctr">
              <a:buSzTx/>
              <a:buFontTx/>
              <a:buNone/>
              <a:defRPr sz="3200">
                <a:solidFill>
                  <a:srgbClr val="888888"/>
                </a:solidFill>
                <a:latin typeface="Franklin Gothic Book"/>
                <a:ea typeface="Franklin Gothic Book"/>
                <a:cs typeface="Franklin Gothic Book"/>
                <a:sym typeface="Franklin Gothic Book"/>
              </a:defRPr>
            </a:lvl4pPr>
            <a:lvl5pPr marL="0" indent="1828800" algn="ctr">
              <a:buSzTx/>
              <a:buFontTx/>
              <a:buNone/>
              <a:defRPr sz="32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848" name="Shape 848"/>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showMasterSp="0">
  <p:cSld name="标题和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5" name="Shape 855"/>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856" name="Shape 856"/>
          <p:cNvSpPr/>
          <p:nvPr>
            <p:ph type="body" idx="1" hasCustomPrompt="1"/>
          </p:nvPr>
        </p:nvSpPr>
        <p:spPr>
          <a:xfrm>
            <a:off x="457200" y="1200150"/>
            <a:ext cx="8229600" cy="3394473"/>
          </a:xfrm>
          <a:prstGeom prst="rect">
            <a:avLst/>
          </a:prstGeom>
        </p:spPr>
        <p:txBody>
          <a:bodyPr lIns="45719" tIns="45719" rIns="45719" bIns="45719"/>
          <a:lstStyle>
            <a:lvl1pPr marL="342900" indent="-342900">
              <a:defRPr sz="3200">
                <a:latin typeface="Franklin Gothic Book"/>
                <a:ea typeface="Franklin Gothic Book"/>
                <a:cs typeface="Franklin Gothic Book"/>
                <a:sym typeface="Franklin Gothic Book"/>
              </a:defRPr>
            </a:lvl1pPr>
            <a:lvl2pPr marL="783590" indent="-326390">
              <a:buChar char="–"/>
              <a:defRPr sz="3200">
                <a:latin typeface="Franklin Gothic Book"/>
                <a:ea typeface="Franklin Gothic Book"/>
                <a:cs typeface="Franklin Gothic Book"/>
                <a:sym typeface="Franklin Gothic Book"/>
              </a:defRPr>
            </a:lvl2pPr>
            <a:lvl3pPr marL="1219200" indent="-304800">
              <a:defRPr sz="3200">
                <a:latin typeface="Franklin Gothic Book"/>
                <a:ea typeface="Franklin Gothic Book"/>
                <a:cs typeface="Franklin Gothic Book"/>
                <a:sym typeface="Franklin Gothic Book"/>
              </a:defRPr>
            </a:lvl3pPr>
            <a:lvl4pPr marL="1737360" indent="-365760">
              <a:buChar char="–"/>
              <a:defRPr sz="3200">
                <a:latin typeface="Franklin Gothic Book"/>
                <a:ea typeface="Franklin Gothic Book"/>
                <a:cs typeface="Franklin Gothic Book"/>
                <a:sym typeface="Franklin Gothic Book"/>
              </a:defRPr>
            </a:lvl4pPr>
            <a:lvl5pPr marL="2194560" indent="-365760">
              <a:buChar char="»"/>
              <a:defRPr sz="32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857" name="Shape 857"/>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showMasterSp="0">
  <p:cSld name="节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4" name="Shape 864"/>
          <p:cNvSpPr/>
          <p:nvPr>
            <p:ph type="title" hasCustomPrompt="1"/>
          </p:nvPr>
        </p:nvSpPr>
        <p:spPr>
          <a:xfrm>
            <a:off x="722312" y="3305176"/>
            <a:ext cx="7772401" cy="1021557"/>
          </a:xfrm>
          <a:prstGeom prst="rect">
            <a:avLst/>
          </a:prstGeom>
        </p:spPr>
        <p:txBody>
          <a:bodyPr lIns="45719" tIns="45719" rIns="45719" bIns="45719" anchor="t"/>
          <a:lstStyle>
            <a:lvl1pPr>
              <a:defRPr sz="4000" b="1" cap="all">
                <a:latin typeface="Franklin Gothic Medium"/>
                <a:ea typeface="Franklin Gothic Medium"/>
                <a:cs typeface="Franklin Gothic Medium"/>
                <a:sym typeface="Franklin Gothic Medium"/>
              </a:defRPr>
            </a:lvl1pPr>
          </a:lstStyle>
          <a:p>
            <a:r>
              <a:t>标题文本</a:t>
            </a:r>
          </a:p>
        </p:txBody>
      </p:sp>
      <p:sp>
        <p:nvSpPr>
          <p:cNvPr id="865" name="Shape 865"/>
          <p:cNvSpPr/>
          <p:nvPr>
            <p:ph type="body" sz="quarter" idx="1" hasCustomPrompt="1"/>
          </p:nvPr>
        </p:nvSpPr>
        <p:spPr>
          <a:xfrm>
            <a:off x="722312" y="2180034"/>
            <a:ext cx="7772401" cy="1125141"/>
          </a:xfrm>
          <a:prstGeom prst="rect">
            <a:avLst/>
          </a:prstGeom>
        </p:spPr>
        <p:txBody>
          <a:bodyPr lIns="45719" tIns="45719" rIns="45719" bIns="45719" anchor="b"/>
          <a:lstStyle>
            <a:lvl1pPr marL="0" indent="0">
              <a:spcBef>
                <a:spcPts val="400"/>
              </a:spcBef>
              <a:buSzTx/>
              <a:buFontTx/>
              <a:buNone/>
              <a:defRPr sz="2000">
                <a:solidFill>
                  <a:srgbClr val="888888"/>
                </a:solidFill>
                <a:latin typeface="Franklin Gothic Book"/>
                <a:ea typeface="Franklin Gothic Book"/>
                <a:cs typeface="Franklin Gothic Book"/>
                <a:sym typeface="Franklin Gothic Book"/>
              </a:defRPr>
            </a:lvl1pPr>
            <a:lvl2pPr marL="0" indent="457200">
              <a:spcBef>
                <a:spcPts val="400"/>
              </a:spcBef>
              <a:buSzTx/>
              <a:buFontTx/>
              <a:buNone/>
              <a:defRPr sz="2000">
                <a:solidFill>
                  <a:srgbClr val="888888"/>
                </a:solidFill>
                <a:latin typeface="Franklin Gothic Book"/>
                <a:ea typeface="Franklin Gothic Book"/>
                <a:cs typeface="Franklin Gothic Book"/>
                <a:sym typeface="Franklin Gothic Book"/>
              </a:defRPr>
            </a:lvl2pPr>
            <a:lvl3pPr marL="0" indent="914400">
              <a:spcBef>
                <a:spcPts val="400"/>
              </a:spcBef>
              <a:buSzTx/>
              <a:buFontTx/>
              <a:buNone/>
              <a:defRPr sz="2000">
                <a:solidFill>
                  <a:srgbClr val="888888"/>
                </a:solidFill>
                <a:latin typeface="Franklin Gothic Book"/>
                <a:ea typeface="Franklin Gothic Book"/>
                <a:cs typeface="Franklin Gothic Book"/>
                <a:sym typeface="Franklin Gothic Book"/>
              </a:defRPr>
            </a:lvl3pPr>
            <a:lvl4pPr marL="0" indent="1371600">
              <a:spcBef>
                <a:spcPts val="400"/>
              </a:spcBef>
              <a:buSzTx/>
              <a:buFontTx/>
              <a:buNone/>
              <a:defRPr sz="2000">
                <a:solidFill>
                  <a:srgbClr val="888888"/>
                </a:solidFill>
                <a:latin typeface="Franklin Gothic Book"/>
                <a:ea typeface="Franklin Gothic Book"/>
                <a:cs typeface="Franklin Gothic Book"/>
                <a:sym typeface="Franklin Gothic Book"/>
              </a:defRPr>
            </a:lvl4pPr>
            <a:lvl5pPr marL="0" indent="1828800">
              <a:spcBef>
                <a:spcPts val="400"/>
              </a:spcBef>
              <a:buSzTx/>
              <a:buFontTx/>
              <a:buNone/>
              <a:defRPr sz="2000">
                <a:solidFill>
                  <a:srgbClr val="888888"/>
                </a:solidFill>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866" name="Shape 866"/>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showMasterSp="0">
  <p:cSld name="两栏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3" name="Shape 873"/>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874" name="Shape 874"/>
          <p:cNvSpPr/>
          <p:nvPr>
            <p:ph type="body" sz="half" idx="1" hasCustomPrompt="1"/>
          </p:nvPr>
        </p:nvSpPr>
        <p:spPr>
          <a:xfrm>
            <a:off x="457200" y="900112"/>
            <a:ext cx="4038600" cy="2545558"/>
          </a:xfrm>
          <a:prstGeom prst="rect">
            <a:avLst/>
          </a:prstGeom>
        </p:spPr>
        <p:txBody>
          <a:bodyPr lIns="45719" tIns="45719" rIns="45719" bIns="45719"/>
          <a:lstStyle>
            <a:lvl1pPr marL="342900" indent="-342900">
              <a:spcBef>
                <a:spcPts val="600"/>
              </a:spcBef>
              <a:defRPr sz="2800">
                <a:latin typeface="Franklin Gothic Book"/>
                <a:ea typeface="Franklin Gothic Book"/>
                <a:cs typeface="Franklin Gothic Book"/>
                <a:sym typeface="Franklin Gothic Book"/>
              </a:defRPr>
            </a:lvl1pPr>
            <a:lvl2pPr marL="790575" indent="-333375">
              <a:spcBef>
                <a:spcPts val="600"/>
              </a:spcBef>
              <a:buChar char="–"/>
              <a:defRPr sz="2800">
                <a:latin typeface="Franklin Gothic Book"/>
                <a:ea typeface="Franklin Gothic Book"/>
                <a:cs typeface="Franklin Gothic Book"/>
                <a:sym typeface="Franklin Gothic Book"/>
              </a:defRPr>
            </a:lvl2pPr>
            <a:lvl3pPr marL="1234440" indent="-320040">
              <a:spcBef>
                <a:spcPts val="600"/>
              </a:spcBef>
              <a:defRPr sz="2800">
                <a:latin typeface="Franklin Gothic Book"/>
                <a:ea typeface="Franklin Gothic Book"/>
                <a:cs typeface="Franklin Gothic Book"/>
                <a:sym typeface="Franklin Gothic Book"/>
              </a:defRPr>
            </a:lvl3pPr>
            <a:lvl4pPr marL="1727200" indent="-355600">
              <a:spcBef>
                <a:spcPts val="600"/>
              </a:spcBef>
              <a:buChar char="–"/>
              <a:defRPr sz="2800">
                <a:latin typeface="Franklin Gothic Book"/>
                <a:ea typeface="Franklin Gothic Book"/>
                <a:cs typeface="Franklin Gothic Book"/>
                <a:sym typeface="Franklin Gothic Book"/>
              </a:defRPr>
            </a:lvl4pPr>
            <a:lvl5pPr marL="2184400" indent="-355600">
              <a:spcBef>
                <a:spcPts val="600"/>
              </a:spcBef>
              <a:buChar char="»"/>
              <a:defRPr sz="2800">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875" name="Shape 87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showMasterSp="0">
  <p:cSld name="比较">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2" name="Shape 882"/>
          <p:cNvSpPr/>
          <p:nvPr>
            <p:ph type="title" hasCustomPrompt="1"/>
          </p:nvPr>
        </p:nvSpPr>
        <p:spPr>
          <a:xfrm>
            <a:off x="457200" y="205978"/>
            <a:ext cx="8229600" cy="857251"/>
          </a:xfrm>
          <a:prstGeom prst="rect">
            <a:avLst/>
          </a:prstGeom>
        </p:spPr>
        <p:txBody>
          <a:bodyPr lIns="45719" tIns="45719" rIns="45719" bIns="45719"/>
          <a:lstStyle>
            <a:lvl1pPr algn="ctr">
              <a:defRPr sz="4400" b="1">
                <a:latin typeface="Franklin Gothic Medium"/>
                <a:ea typeface="Franklin Gothic Medium"/>
                <a:cs typeface="Franklin Gothic Medium"/>
                <a:sym typeface="Franklin Gothic Medium"/>
              </a:defRPr>
            </a:lvl1pPr>
          </a:lstStyle>
          <a:p>
            <a:r>
              <a:t>标题文本</a:t>
            </a:r>
          </a:p>
        </p:txBody>
      </p:sp>
      <p:sp>
        <p:nvSpPr>
          <p:cNvPr id="883" name="Shape 883"/>
          <p:cNvSpPr/>
          <p:nvPr>
            <p:ph type="body" sz="quarter" idx="1" hasCustomPrompt="1"/>
          </p:nvPr>
        </p:nvSpPr>
        <p:spPr>
          <a:xfrm>
            <a:off x="457200" y="1151334"/>
            <a:ext cx="4040188" cy="479823"/>
          </a:xfrm>
          <a:prstGeom prst="rect">
            <a:avLst/>
          </a:prstGeom>
        </p:spPr>
        <p:txBody>
          <a:bodyPr lIns="45719" tIns="45719" rIns="45719" bIns="45719" anchor="b"/>
          <a:lstStyle>
            <a:lvl1pPr marL="0" indent="0">
              <a:spcBef>
                <a:spcPts val="500"/>
              </a:spcBef>
              <a:buSzTx/>
              <a:buFontTx/>
              <a:buNone/>
              <a:defRPr sz="2400" b="1">
                <a:latin typeface="Franklin Gothic Book"/>
                <a:ea typeface="Franklin Gothic Book"/>
                <a:cs typeface="Franklin Gothic Book"/>
                <a:sym typeface="Franklin Gothic Book"/>
              </a:defRPr>
            </a:lvl1pPr>
            <a:lvl2pPr marL="0" indent="457200">
              <a:spcBef>
                <a:spcPts val="500"/>
              </a:spcBef>
              <a:buSzTx/>
              <a:buFontTx/>
              <a:buNone/>
              <a:defRPr sz="2400" b="1">
                <a:latin typeface="Franklin Gothic Book"/>
                <a:ea typeface="Franklin Gothic Book"/>
                <a:cs typeface="Franklin Gothic Book"/>
                <a:sym typeface="Franklin Gothic Book"/>
              </a:defRPr>
            </a:lvl2pPr>
            <a:lvl3pPr marL="0" indent="914400">
              <a:spcBef>
                <a:spcPts val="500"/>
              </a:spcBef>
              <a:buSzTx/>
              <a:buFontTx/>
              <a:buNone/>
              <a:defRPr sz="2400" b="1">
                <a:latin typeface="Franklin Gothic Book"/>
                <a:ea typeface="Franklin Gothic Book"/>
                <a:cs typeface="Franklin Gothic Book"/>
                <a:sym typeface="Franklin Gothic Book"/>
              </a:defRPr>
            </a:lvl3pPr>
            <a:lvl4pPr marL="0" indent="1371600">
              <a:spcBef>
                <a:spcPts val="500"/>
              </a:spcBef>
              <a:buSzTx/>
              <a:buFontTx/>
              <a:buNone/>
              <a:defRPr sz="2400" b="1">
                <a:latin typeface="Franklin Gothic Book"/>
                <a:ea typeface="Franklin Gothic Book"/>
                <a:cs typeface="Franklin Gothic Book"/>
                <a:sym typeface="Franklin Gothic Book"/>
              </a:defRPr>
            </a:lvl4pPr>
            <a:lvl5pPr marL="0" indent="1828800">
              <a:spcBef>
                <a:spcPts val="500"/>
              </a:spcBef>
              <a:buSzTx/>
              <a:buFontTx/>
              <a:buNone/>
              <a:defRPr sz="2400" b="1">
                <a:latin typeface="Franklin Gothic Book"/>
                <a:ea typeface="Franklin Gothic Book"/>
                <a:cs typeface="Franklin Gothic Book"/>
                <a:sym typeface="Franklin Gothic Book"/>
              </a:defRPr>
            </a:lvl5pPr>
          </a:lstStyle>
          <a:p>
            <a:r>
              <a:t>正文级别 1</a:t>
            </a:r>
          </a:p>
          <a:p>
            <a:pPr lvl="1"/>
            <a:r>
              <a:t>正文级别 2</a:t>
            </a:r>
          </a:p>
          <a:p>
            <a:pPr lvl="2"/>
            <a:r>
              <a:t>正文级别 3</a:t>
            </a:r>
          </a:p>
          <a:p>
            <a:pPr lvl="3"/>
            <a:r>
              <a:t>正文级别 4</a:t>
            </a:r>
          </a:p>
          <a:p>
            <a:pPr lvl="4"/>
            <a:r>
              <a:t>正文级别 5</a:t>
            </a:r>
          </a:p>
        </p:txBody>
      </p:sp>
      <p:sp>
        <p:nvSpPr>
          <p:cNvPr id="884" name="Shape 884"/>
          <p:cNvSpPr/>
          <p:nvPr>
            <p:ph type="body" sz="quarter" idx="13"/>
          </p:nvPr>
        </p:nvSpPr>
        <p:spPr>
          <a:xfrm>
            <a:off x="4645026" y="1151334"/>
            <a:ext cx="4041776" cy="479823"/>
          </a:xfrm>
          <a:prstGeom prst="rect">
            <a:avLst/>
          </a:prstGeom>
        </p:spPr>
        <p:txBody>
          <a:bodyPr lIns="45719" tIns="45719" rIns="45719" bIns="45719" anchor="b"/>
          <a:lstStyle/>
          <a:p>
            <a:pPr marL="0" indent="0">
              <a:spcBef>
                <a:spcPts val="500"/>
              </a:spcBef>
              <a:buSzTx/>
              <a:buFontTx/>
              <a:buNone/>
              <a:defRPr sz="2400" b="1">
                <a:latin typeface="Franklin Gothic Book"/>
                <a:ea typeface="Franklin Gothic Book"/>
                <a:cs typeface="Franklin Gothic Book"/>
                <a:sym typeface="Franklin Gothic Book"/>
              </a:defRPr>
            </a:pPr>
          </a:p>
        </p:txBody>
      </p:sp>
      <p:sp>
        <p:nvSpPr>
          <p:cNvPr id="885" name="Shape 885"/>
          <p:cNvSpPr/>
          <p:nvPr>
            <p:ph type="sldNum" sz="quarter" idx="2"/>
          </p:nvPr>
        </p:nvSpPr>
        <p:spPr>
          <a:xfrm>
            <a:off x="8413191" y="4771698"/>
            <a:ext cx="273609" cy="264974"/>
          </a:xfrm>
          <a:prstGeom prst="rect">
            <a:avLst/>
          </a:prstGeom>
        </p:spPr>
        <p:txBody>
          <a:bodyPr lIns="45719" tIns="45719" rIns="45719" bIns="45719"/>
          <a:lstStyle>
            <a:lvl1pPr defTabSz="685165">
              <a:defRPr sz="1200">
                <a:solidFill>
                  <a:srgbClr val="888888"/>
                </a:solidFill>
                <a:latin typeface="Franklin Gothic Book"/>
                <a:ea typeface="Franklin Gothic Book"/>
                <a:cs typeface="Franklin Gothic Book"/>
                <a:sym typeface="Franklin Gothic Book"/>
              </a:defRPr>
            </a:lvl1pPr>
          </a:lstStyle>
          <a:p>
            <a:fld id="{86CB4B4D-7CA3-9044-876B-883B54F8677D}" type="slidenum">
              <a:rPr/>
            </a:fld>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9" Type="http://schemas.openxmlformats.org/officeDocument/2006/relationships/slideLayout" Target="../slideLayouts/slideLayout99.xml"/><Relationship Id="rId98" Type="http://schemas.openxmlformats.org/officeDocument/2006/relationships/slideLayout" Target="../slideLayouts/slideLayout98.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 Type="http://schemas.openxmlformats.org/officeDocument/2006/relationships/slideLayout" Target="../slideLayouts/slideLayout9.xml"/><Relationship Id="rId89" Type="http://schemas.openxmlformats.org/officeDocument/2006/relationships/slideLayout" Target="../slideLayouts/slideLayout89.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80" Type="http://schemas.openxmlformats.org/officeDocument/2006/relationships/slideLayout" Target="../slideLayouts/slideLayout80.xml"/><Relationship Id="rId8" Type="http://schemas.openxmlformats.org/officeDocument/2006/relationships/slideLayout" Target="../slideLayouts/slideLayout8.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7" Type="http://schemas.openxmlformats.org/officeDocument/2006/relationships/slideLayout" Target="../slideLayouts/slideLayout7.xml"/><Relationship Id="rId69" Type="http://schemas.openxmlformats.org/officeDocument/2006/relationships/slideLayout" Target="../slideLayouts/slideLayout69.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0" Type="http://schemas.openxmlformats.org/officeDocument/2006/relationships/slideLayout" Target="../slideLayouts/slideLayout60.xml"/><Relationship Id="rId6" Type="http://schemas.openxmlformats.org/officeDocument/2006/relationships/slideLayout" Target="../slideLayouts/slideLayout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6" Type="http://schemas.openxmlformats.org/officeDocument/2006/relationships/theme" Target="../theme/theme1.xml"/><Relationship Id="rId155" Type="http://schemas.openxmlformats.org/officeDocument/2006/relationships/image" Target="../media/image2.jpeg"/><Relationship Id="rId154" Type="http://schemas.openxmlformats.org/officeDocument/2006/relationships/slideLayout" Target="../slideLayouts/slideLayout154.xml"/><Relationship Id="rId153" Type="http://schemas.openxmlformats.org/officeDocument/2006/relationships/slideLayout" Target="../slideLayouts/slideLayout153.xml"/><Relationship Id="rId152" Type="http://schemas.openxmlformats.org/officeDocument/2006/relationships/slideLayout" Target="../slideLayouts/slideLayout152.xml"/><Relationship Id="rId151" Type="http://schemas.openxmlformats.org/officeDocument/2006/relationships/slideLayout" Target="../slideLayouts/slideLayout151.xml"/><Relationship Id="rId150" Type="http://schemas.openxmlformats.org/officeDocument/2006/relationships/slideLayout" Target="../slideLayouts/slideLayout150.xml"/><Relationship Id="rId15" Type="http://schemas.openxmlformats.org/officeDocument/2006/relationships/slideLayout" Target="../slideLayouts/slideLayout15.xml"/><Relationship Id="rId149" Type="http://schemas.openxmlformats.org/officeDocument/2006/relationships/slideLayout" Target="../slideLayouts/slideLayout149.xml"/><Relationship Id="rId148" Type="http://schemas.openxmlformats.org/officeDocument/2006/relationships/slideLayout" Target="../slideLayouts/slideLayout148.xml"/><Relationship Id="rId147" Type="http://schemas.openxmlformats.org/officeDocument/2006/relationships/slideLayout" Target="../slideLayouts/slideLayout147.xml"/><Relationship Id="rId146" Type="http://schemas.openxmlformats.org/officeDocument/2006/relationships/slideLayout" Target="../slideLayouts/slideLayout146.xml"/><Relationship Id="rId145" Type="http://schemas.openxmlformats.org/officeDocument/2006/relationships/slideLayout" Target="../slideLayouts/slideLayout145.xml"/><Relationship Id="rId144" Type="http://schemas.openxmlformats.org/officeDocument/2006/relationships/slideLayout" Target="../slideLayouts/slideLayout144.xml"/><Relationship Id="rId143" Type="http://schemas.openxmlformats.org/officeDocument/2006/relationships/slideLayout" Target="../slideLayouts/slideLayout143.xml"/><Relationship Id="rId142" Type="http://schemas.openxmlformats.org/officeDocument/2006/relationships/slideLayout" Target="../slideLayouts/slideLayout142.xml"/><Relationship Id="rId141" Type="http://schemas.openxmlformats.org/officeDocument/2006/relationships/slideLayout" Target="../slideLayouts/slideLayout141.xml"/><Relationship Id="rId140" Type="http://schemas.openxmlformats.org/officeDocument/2006/relationships/slideLayout" Target="../slideLayouts/slideLayout140.xml"/><Relationship Id="rId14" Type="http://schemas.openxmlformats.org/officeDocument/2006/relationships/slideLayout" Target="../slideLayouts/slideLayout14.xml"/><Relationship Id="rId139" Type="http://schemas.openxmlformats.org/officeDocument/2006/relationships/slideLayout" Target="../slideLayouts/slideLayout139.xml"/><Relationship Id="rId138" Type="http://schemas.openxmlformats.org/officeDocument/2006/relationships/slideLayout" Target="../slideLayouts/slideLayout138.xml"/><Relationship Id="rId137" Type="http://schemas.openxmlformats.org/officeDocument/2006/relationships/slideLayout" Target="../slideLayouts/slideLayout137.xml"/><Relationship Id="rId136" Type="http://schemas.openxmlformats.org/officeDocument/2006/relationships/slideLayout" Target="../slideLayouts/slideLayout136.xml"/><Relationship Id="rId135" Type="http://schemas.openxmlformats.org/officeDocument/2006/relationships/slideLayout" Target="../slideLayouts/slideLayout135.xml"/><Relationship Id="rId134" Type="http://schemas.openxmlformats.org/officeDocument/2006/relationships/slideLayout" Target="../slideLayouts/slideLayout134.xml"/><Relationship Id="rId133" Type="http://schemas.openxmlformats.org/officeDocument/2006/relationships/slideLayout" Target="../slideLayouts/slideLayout133.xml"/><Relationship Id="rId132" Type="http://schemas.openxmlformats.org/officeDocument/2006/relationships/slideLayout" Target="../slideLayouts/slideLayout132.xml"/><Relationship Id="rId131" Type="http://schemas.openxmlformats.org/officeDocument/2006/relationships/slideLayout" Target="../slideLayouts/slideLayout131.xml"/><Relationship Id="rId130" Type="http://schemas.openxmlformats.org/officeDocument/2006/relationships/slideLayout" Target="../slideLayouts/slideLayout130.xml"/><Relationship Id="rId13" Type="http://schemas.openxmlformats.org/officeDocument/2006/relationships/slideLayout" Target="../slideLayouts/slideLayout13.xml"/><Relationship Id="rId129" Type="http://schemas.openxmlformats.org/officeDocument/2006/relationships/slideLayout" Target="../slideLayouts/slideLayout129.xml"/><Relationship Id="rId128" Type="http://schemas.openxmlformats.org/officeDocument/2006/relationships/slideLayout" Target="../slideLayouts/slideLayout128.xml"/><Relationship Id="rId127" Type="http://schemas.openxmlformats.org/officeDocument/2006/relationships/slideLayout" Target="../slideLayouts/slideLayout127.xml"/><Relationship Id="rId126" Type="http://schemas.openxmlformats.org/officeDocument/2006/relationships/slideLayout" Target="../slideLayouts/slideLayout126.xml"/><Relationship Id="rId125" Type="http://schemas.openxmlformats.org/officeDocument/2006/relationships/slideLayout" Target="../slideLayouts/slideLayout125.xml"/><Relationship Id="rId124" Type="http://schemas.openxmlformats.org/officeDocument/2006/relationships/slideLayout" Target="../slideLayouts/slideLayout124.xml"/><Relationship Id="rId123" Type="http://schemas.openxmlformats.org/officeDocument/2006/relationships/slideLayout" Target="../slideLayouts/slideLayout123.xml"/><Relationship Id="rId122" Type="http://schemas.openxmlformats.org/officeDocument/2006/relationships/slideLayout" Target="../slideLayouts/slideLayout122.xml"/><Relationship Id="rId121" Type="http://schemas.openxmlformats.org/officeDocument/2006/relationships/slideLayout" Target="../slideLayouts/slideLayout121.xml"/><Relationship Id="rId120" Type="http://schemas.openxmlformats.org/officeDocument/2006/relationships/slideLayout" Target="../slideLayouts/slideLayout120.xml"/><Relationship Id="rId12" Type="http://schemas.openxmlformats.org/officeDocument/2006/relationships/slideLayout" Target="../slideLayouts/slideLayout12.xml"/><Relationship Id="rId119" Type="http://schemas.openxmlformats.org/officeDocument/2006/relationships/slideLayout" Target="../slideLayouts/slideLayout119.xml"/><Relationship Id="rId118" Type="http://schemas.openxmlformats.org/officeDocument/2006/relationships/slideLayout" Target="../slideLayouts/slideLayout118.xml"/><Relationship Id="rId117" Type="http://schemas.openxmlformats.org/officeDocument/2006/relationships/slideLayout" Target="../slideLayouts/slideLayout117.xml"/><Relationship Id="rId116" Type="http://schemas.openxmlformats.org/officeDocument/2006/relationships/slideLayout" Target="../slideLayouts/slideLayout116.xml"/><Relationship Id="rId115" Type="http://schemas.openxmlformats.org/officeDocument/2006/relationships/slideLayout" Target="../slideLayouts/slideLayout115.xml"/><Relationship Id="rId114" Type="http://schemas.openxmlformats.org/officeDocument/2006/relationships/slideLayout" Target="../slideLayouts/slideLayout114.xml"/><Relationship Id="rId113" Type="http://schemas.openxmlformats.org/officeDocument/2006/relationships/slideLayout" Target="../slideLayouts/slideLayout113.xml"/><Relationship Id="rId112" Type="http://schemas.openxmlformats.org/officeDocument/2006/relationships/slideLayout" Target="../slideLayouts/slideLayout112.xml"/><Relationship Id="rId111" Type="http://schemas.openxmlformats.org/officeDocument/2006/relationships/slideLayout" Target="../slideLayouts/slideLayout111.xml"/><Relationship Id="rId110" Type="http://schemas.openxmlformats.org/officeDocument/2006/relationships/slideLayout" Target="../slideLayouts/slideLayout110.xml"/><Relationship Id="rId11" Type="http://schemas.openxmlformats.org/officeDocument/2006/relationships/slideLayout" Target="../slideLayouts/slideLayout11.xml"/><Relationship Id="rId109" Type="http://schemas.openxmlformats.org/officeDocument/2006/relationships/slideLayout" Target="../slideLayouts/slideLayout109.xml"/><Relationship Id="rId108" Type="http://schemas.openxmlformats.org/officeDocument/2006/relationships/slideLayout" Target="../slideLayouts/slideLayout108.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image1.jpg" descr="1-1"/>
          <p:cNvPicPr>
            <a:picLocks noChangeAspect="1"/>
          </p:cNvPicPr>
          <p:nvPr/>
        </p:nvPicPr>
        <p:blipFill>
          <a:blip r:embed="rId155"/>
          <a:srcRect/>
          <a:stretch>
            <a:fillRect/>
          </a:stretch>
        </p:blipFill>
        <p:spPr>
          <a:xfrm>
            <a:off x="-7144" y="0"/>
            <a:ext cx="9159479" cy="5150645"/>
          </a:xfrm>
          <a:prstGeom prst="rect">
            <a:avLst/>
          </a:prstGeom>
          <a:ln w="12700">
            <a:miter lim="400000"/>
            <a:headEnd/>
            <a:tailEnd/>
          </a:ln>
        </p:spPr>
      </p:pic>
      <p:sp>
        <p:nvSpPr>
          <p:cNvPr id="3" name="Shape 3"/>
          <p:cNvSpPr/>
          <p:nvPr>
            <p:ph type="title"/>
          </p:nvPr>
        </p:nvSpPr>
        <p:spPr>
          <a:xfrm>
            <a:off x="628650" y="273843"/>
            <a:ext cx="7886700" cy="994173"/>
          </a:xfrm>
          <a:prstGeom prst="rect">
            <a:avLst/>
          </a:prstGeom>
          <a:ln w="12700">
            <a:miter lim="400000"/>
          </a:ln>
        </p:spPr>
        <p:txBody>
          <a:bodyPr lIns="34290" tIns="34290" rIns="34290" bIns="34290" anchor="ctr">
            <a:normAutofit/>
          </a:bodyPr>
          <a:lstStyle/>
          <a:p>
            <a:r>
              <a:t>标题文本</a:t>
            </a:r>
          </a:p>
        </p:txBody>
      </p:sp>
      <p:sp>
        <p:nvSpPr>
          <p:cNvPr id="4" name="Shape 4"/>
          <p:cNvSpPr/>
          <p:nvPr>
            <p:ph type="body" idx="1"/>
          </p:nvPr>
        </p:nvSpPr>
        <p:spPr>
          <a:xfrm>
            <a:off x="628650" y="1369219"/>
            <a:ext cx="7886700" cy="3263504"/>
          </a:xfrm>
          <a:prstGeom prst="rect">
            <a:avLst/>
          </a:prstGeom>
          <a:ln w="12700">
            <a:miter lim="400000"/>
          </a:ln>
        </p:spPr>
        <p:txBody>
          <a:bodyPr lIns="34290" tIns="34290" rIns="34290" bIns="34290">
            <a:normAutofit/>
          </a:bodyPr>
          <a:lstStyle/>
          <a:p>
            <a:r>
              <a:t>正文级别 1</a:t>
            </a:r>
          </a:p>
          <a:p>
            <a:pPr lvl="1"/>
            <a:r>
              <a:t>正文级别 2</a:t>
            </a:r>
          </a:p>
          <a:p>
            <a:pPr lvl="2"/>
            <a:r>
              <a:t>正文级别 3</a:t>
            </a:r>
          </a:p>
          <a:p>
            <a:pPr lvl="3"/>
            <a:r>
              <a:t>正文级别 4</a:t>
            </a:r>
          </a:p>
          <a:p>
            <a:pPr lvl="4"/>
            <a:r>
              <a:t>正文级别 5</a:t>
            </a:r>
          </a:p>
        </p:txBody>
      </p:sp>
      <p:sp>
        <p:nvSpPr>
          <p:cNvPr id="5" name="Shape 5"/>
          <p:cNvSpPr/>
          <p:nvPr>
            <p:ph type="sldNum" sz="quarter" idx="2"/>
          </p:nvPr>
        </p:nvSpPr>
        <p:spPr>
          <a:xfrm>
            <a:off x="8318207" y="4812657"/>
            <a:ext cx="197144" cy="183055"/>
          </a:xfrm>
          <a:prstGeom prst="rect">
            <a:avLst/>
          </a:prstGeom>
          <a:ln w="12700">
            <a:miter lim="400000"/>
          </a:ln>
        </p:spPr>
        <p:txBody>
          <a:bodyPr wrap="none" lIns="34290" tIns="34290" rIns="34290" bIns="34290" anchor="ctr">
            <a:spAutoFit/>
          </a:bodyPr>
          <a:lstStyle>
            <a:lvl1pPr algn="r" defTabSz="685800">
              <a:defRPr sz="900">
                <a:solidFill>
                  <a:srgbClr val="898989"/>
                </a:solidFill>
              </a:defRPr>
            </a:lvl1pPr>
          </a:lstStyle>
          <a:p>
            <a:fld id="{86CB4B4D-7CA3-9044-876B-883B54F8677D}" type="slidenum">
              <a:rPr/>
            </a:fl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Lst>
  <p:transition spd="med"/>
  <p:txStyles>
    <p:titleStyle>
      <a:lvl1pPr marL="0" marR="0" indent="0" algn="l" defTabSz="914400" rtl="0" latinLnBrk="0">
        <a:spcBef>
          <a:spcPts val="0"/>
        </a:spcBef>
        <a:spcAft>
          <a:spcPts val="0"/>
        </a:spcAft>
        <a:buClrTx/>
        <a:buSzTx/>
        <a:buFontTx/>
        <a:buNone/>
        <a:defRPr sz="3300" b="0" i="0" u="none" strike="noStrike" cap="none" spc="0" baseline="0">
          <a:ln>
            <a:noFill/>
          </a:ln>
          <a:solidFill>
            <a:srgbClr val="000000"/>
          </a:solidFill>
          <a:uFillTx/>
          <a:latin typeface="+mn-lt"/>
          <a:ea typeface="+mn-ea"/>
          <a:cs typeface="+mn-cs"/>
          <a:sym typeface="Calibri"/>
        </a:defRPr>
      </a:lvl1pPr>
      <a:lvl2pPr marL="0" marR="0" indent="0" algn="l" defTabSz="914400" rtl="0" latinLnBrk="0">
        <a:spcBef>
          <a:spcPts val="0"/>
        </a:spcBef>
        <a:spcAft>
          <a:spcPts val="0"/>
        </a:spcAft>
        <a:buClrTx/>
        <a:buSzTx/>
        <a:buFontTx/>
        <a:buNone/>
        <a:defRPr sz="3300" b="0" i="0" u="none" strike="noStrike" cap="none" spc="0" baseline="0">
          <a:ln>
            <a:noFill/>
          </a:ln>
          <a:solidFill>
            <a:srgbClr val="000000"/>
          </a:solidFill>
          <a:uFillTx/>
          <a:latin typeface="+mn-lt"/>
          <a:ea typeface="+mn-ea"/>
          <a:cs typeface="+mn-cs"/>
          <a:sym typeface="Calibri"/>
        </a:defRPr>
      </a:lvl2pPr>
      <a:lvl3pPr marL="0" marR="0" indent="0" algn="l" defTabSz="914400" rtl="0" latinLnBrk="0">
        <a:spcBef>
          <a:spcPts val="0"/>
        </a:spcBef>
        <a:spcAft>
          <a:spcPts val="0"/>
        </a:spcAft>
        <a:buClrTx/>
        <a:buSzTx/>
        <a:buFontTx/>
        <a:buNone/>
        <a:defRPr sz="3300" b="0" i="0" u="none" strike="noStrike" cap="none" spc="0" baseline="0">
          <a:ln>
            <a:noFill/>
          </a:ln>
          <a:solidFill>
            <a:srgbClr val="000000"/>
          </a:solidFill>
          <a:uFillTx/>
          <a:latin typeface="+mn-lt"/>
          <a:ea typeface="+mn-ea"/>
          <a:cs typeface="+mn-cs"/>
          <a:sym typeface="Calibri"/>
        </a:defRPr>
      </a:lvl3pPr>
      <a:lvl4pPr marL="0" marR="0" indent="0" algn="l" defTabSz="914400" rtl="0" latinLnBrk="0">
        <a:spcBef>
          <a:spcPts val="0"/>
        </a:spcBef>
        <a:spcAft>
          <a:spcPts val="0"/>
        </a:spcAft>
        <a:buClrTx/>
        <a:buSzTx/>
        <a:buFontTx/>
        <a:buNone/>
        <a:defRPr sz="3300" b="0" i="0" u="none" strike="noStrike" cap="none" spc="0" baseline="0">
          <a:ln>
            <a:noFill/>
          </a:ln>
          <a:solidFill>
            <a:srgbClr val="000000"/>
          </a:solidFill>
          <a:uFillTx/>
          <a:latin typeface="+mn-lt"/>
          <a:ea typeface="+mn-ea"/>
          <a:cs typeface="+mn-cs"/>
          <a:sym typeface="Calibri"/>
        </a:defRPr>
      </a:lvl4pPr>
      <a:lvl5pPr marL="0" marR="0" indent="0" algn="l" defTabSz="914400" rtl="0" latinLnBrk="0">
        <a:spcBef>
          <a:spcPts val="0"/>
        </a:spcBef>
        <a:spcAft>
          <a:spcPts val="0"/>
        </a:spcAft>
        <a:buClrTx/>
        <a:buSzTx/>
        <a:buFontTx/>
        <a:buNone/>
        <a:defRPr sz="3300" b="0" i="0" u="none" strike="noStrike" cap="none" spc="0" baseline="0">
          <a:ln>
            <a:noFill/>
          </a:ln>
          <a:solidFill>
            <a:srgbClr val="000000"/>
          </a:solidFill>
          <a:uFillTx/>
          <a:latin typeface="+mn-lt"/>
          <a:ea typeface="+mn-ea"/>
          <a:cs typeface="+mn-cs"/>
          <a:sym typeface="Calibri"/>
        </a:defRPr>
      </a:lvl5pPr>
      <a:lvl6pPr marL="0" marR="0" indent="342900" algn="l" defTabSz="914400" rtl="0" latinLnBrk="0">
        <a:spcBef>
          <a:spcPts val="0"/>
        </a:spcBef>
        <a:spcAft>
          <a:spcPts val="0"/>
        </a:spcAft>
        <a:buClrTx/>
        <a:buSzTx/>
        <a:buFontTx/>
        <a:buNone/>
        <a:defRPr sz="3300" b="0" i="0" u="none" strike="noStrike" cap="none" spc="0" baseline="0">
          <a:ln>
            <a:noFill/>
          </a:ln>
          <a:solidFill>
            <a:srgbClr val="000000"/>
          </a:solidFill>
          <a:uFillTx/>
          <a:latin typeface="+mn-lt"/>
          <a:ea typeface="+mn-ea"/>
          <a:cs typeface="+mn-cs"/>
          <a:sym typeface="Calibri"/>
        </a:defRPr>
      </a:lvl6pPr>
      <a:lvl7pPr marL="0" marR="0" indent="685800" algn="l" defTabSz="914400" rtl="0" latinLnBrk="0">
        <a:spcBef>
          <a:spcPts val="0"/>
        </a:spcBef>
        <a:spcAft>
          <a:spcPts val="0"/>
        </a:spcAft>
        <a:buClrTx/>
        <a:buSzTx/>
        <a:buFontTx/>
        <a:buNone/>
        <a:defRPr sz="3300" b="0" i="0" u="none" strike="noStrike" cap="none" spc="0" baseline="0">
          <a:ln>
            <a:noFill/>
          </a:ln>
          <a:solidFill>
            <a:srgbClr val="000000"/>
          </a:solidFill>
          <a:uFillTx/>
          <a:latin typeface="+mn-lt"/>
          <a:ea typeface="+mn-ea"/>
          <a:cs typeface="+mn-cs"/>
          <a:sym typeface="Calibri"/>
        </a:defRPr>
      </a:lvl7pPr>
      <a:lvl8pPr marL="0" marR="0" indent="1028700" algn="l" defTabSz="914400" rtl="0" latinLnBrk="0">
        <a:spcBef>
          <a:spcPts val="0"/>
        </a:spcBef>
        <a:spcAft>
          <a:spcPts val="0"/>
        </a:spcAft>
        <a:buClrTx/>
        <a:buSzTx/>
        <a:buFontTx/>
        <a:buNone/>
        <a:defRPr sz="3300" b="0" i="0" u="none" strike="noStrike" cap="none" spc="0" baseline="0">
          <a:ln>
            <a:noFill/>
          </a:ln>
          <a:solidFill>
            <a:srgbClr val="000000"/>
          </a:solidFill>
          <a:uFillTx/>
          <a:latin typeface="+mn-lt"/>
          <a:ea typeface="+mn-ea"/>
          <a:cs typeface="+mn-cs"/>
          <a:sym typeface="Calibri"/>
        </a:defRPr>
      </a:lvl8pPr>
      <a:lvl9pPr marL="0" marR="0" indent="1371600" algn="l" defTabSz="914400" rtl="0" latinLnBrk="0">
        <a:spcBef>
          <a:spcPts val="0"/>
        </a:spcBef>
        <a:spcAft>
          <a:spcPts val="0"/>
        </a:spcAft>
        <a:buClrTx/>
        <a:buSzTx/>
        <a:buFontTx/>
        <a:buNone/>
        <a:defRPr sz="3300" b="0" i="0" u="none" strike="noStrike" cap="none" spc="0" baseline="0">
          <a:ln>
            <a:noFill/>
          </a:ln>
          <a:solidFill>
            <a:srgbClr val="000000"/>
          </a:solidFill>
          <a:uFillTx/>
          <a:latin typeface="+mn-lt"/>
          <a:ea typeface="+mn-ea"/>
          <a:cs typeface="+mn-cs"/>
          <a:sym typeface="Calibri"/>
        </a:defRPr>
      </a:lvl9pPr>
    </p:titleStyle>
    <p:bodyStyle>
      <a:lvl1pPr marL="171450" marR="0" indent="-171450" algn="l" defTabSz="914400" rtl="0" latinLnBrk="0">
        <a:lnSpc>
          <a:spcPct val="90000"/>
        </a:lnSpc>
        <a:spcBef>
          <a:spcPts val="700"/>
        </a:spcBef>
        <a:spcAft>
          <a:spcPts val="0"/>
        </a:spcAft>
        <a:buClrTx/>
        <a:buSzPct val="100000"/>
        <a:buFont typeface="Arial"/>
        <a:buChar char="•"/>
        <a:defRPr sz="2100" b="0" i="0" u="none" strike="noStrike" cap="none" spc="0" baseline="0">
          <a:ln>
            <a:noFill/>
          </a:ln>
          <a:solidFill>
            <a:srgbClr val="000000"/>
          </a:solidFill>
          <a:uFillTx/>
          <a:latin typeface="+mn-lt"/>
          <a:ea typeface="+mn-ea"/>
          <a:cs typeface="+mn-cs"/>
          <a:sym typeface="Calibri"/>
        </a:defRPr>
      </a:lvl1pPr>
      <a:lvl2pPr marL="542925" marR="0" indent="-200025" algn="l" defTabSz="914400" rtl="0" latinLnBrk="0">
        <a:lnSpc>
          <a:spcPct val="90000"/>
        </a:lnSpc>
        <a:spcBef>
          <a:spcPts val="700"/>
        </a:spcBef>
        <a:spcAft>
          <a:spcPts val="0"/>
        </a:spcAft>
        <a:buClrTx/>
        <a:buSzPct val="100000"/>
        <a:buFont typeface="Arial"/>
        <a:buChar char="•"/>
        <a:defRPr sz="2100" b="0" i="0" u="none" strike="noStrike" cap="none" spc="0" baseline="0">
          <a:ln>
            <a:noFill/>
          </a:ln>
          <a:solidFill>
            <a:srgbClr val="000000"/>
          </a:solidFill>
          <a:uFillTx/>
          <a:latin typeface="+mn-lt"/>
          <a:ea typeface="+mn-ea"/>
          <a:cs typeface="+mn-cs"/>
          <a:sym typeface="Calibri"/>
        </a:defRPr>
      </a:lvl2pPr>
      <a:lvl3pPr marL="925830" marR="0" indent="-240030" algn="l" defTabSz="914400" rtl="0" latinLnBrk="0">
        <a:lnSpc>
          <a:spcPct val="90000"/>
        </a:lnSpc>
        <a:spcBef>
          <a:spcPts val="700"/>
        </a:spcBef>
        <a:spcAft>
          <a:spcPts val="0"/>
        </a:spcAft>
        <a:buClrTx/>
        <a:buSzPct val="100000"/>
        <a:buFont typeface="Arial"/>
        <a:buChar char="•"/>
        <a:defRPr sz="2100" b="0" i="0" u="none" strike="noStrike" cap="none" spc="0" baseline="0">
          <a:ln>
            <a:noFill/>
          </a:ln>
          <a:solidFill>
            <a:srgbClr val="000000"/>
          </a:solidFill>
          <a:uFillTx/>
          <a:latin typeface="+mn-lt"/>
          <a:ea typeface="+mn-ea"/>
          <a:cs typeface="+mn-cs"/>
          <a:sym typeface="Calibri"/>
        </a:defRPr>
      </a:lvl3pPr>
      <a:lvl4pPr marL="1228725" marR="0" indent="-200025" algn="l" defTabSz="914400" rtl="0" latinLnBrk="0">
        <a:lnSpc>
          <a:spcPct val="90000"/>
        </a:lnSpc>
        <a:spcBef>
          <a:spcPts val="700"/>
        </a:spcBef>
        <a:spcAft>
          <a:spcPts val="0"/>
        </a:spcAft>
        <a:buClrTx/>
        <a:buSzPct val="100000"/>
        <a:buFont typeface="Arial"/>
        <a:buChar char="•"/>
        <a:defRPr sz="2100" b="0" i="0" u="none" strike="noStrike" cap="none" spc="0" baseline="0">
          <a:ln>
            <a:noFill/>
          </a:ln>
          <a:solidFill>
            <a:srgbClr val="000000"/>
          </a:solidFill>
          <a:uFillTx/>
          <a:latin typeface="+mn-lt"/>
          <a:ea typeface="+mn-ea"/>
          <a:cs typeface="+mn-cs"/>
          <a:sym typeface="Calibri"/>
        </a:defRPr>
      </a:lvl4pPr>
      <a:lvl5pPr marL="1571625" marR="0" indent="-200025" algn="l" defTabSz="914400" rtl="0" latinLnBrk="0">
        <a:lnSpc>
          <a:spcPct val="90000"/>
        </a:lnSpc>
        <a:spcBef>
          <a:spcPts val="700"/>
        </a:spcBef>
        <a:spcAft>
          <a:spcPts val="0"/>
        </a:spcAft>
        <a:buClrTx/>
        <a:buSzPct val="100000"/>
        <a:buFont typeface="Arial"/>
        <a:buChar char="•"/>
        <a:defRPr sz="2100" b="0" i="0" u="none" strike="noStrike" cap="none" spc="0" baseline="0">
          <a:ln>
            <a:noFill/>
          </a:ln>
          <a:solidFill>
            <a:srgbClr val="000000"/>
          </a:solidFill>
          <a:uFillTx/>
          <a:latin typeface="+mn-lt"/>
          <a:ea typeface="+mn-ea"/>
          <a:cs typeface="+mn-cs"/>
          <a:sym typeface="Calibri"/>
        </a:defRPr>
      </a:lvl5pPr>
      <a:lvl6pPr marL="1914525" marR="0" indent="-200025" algn="l" defTabSz="914400" rtl="0" latinLnBrk="0">
        <a:lnSpc>
          <a:spcPct val="90000"/>
        </a:lnSpc>
        <a:spcBef>
          <a:spcPts val="700"/>
        </a:spcBef>
        <a:spcAft>
          <a:spcPts val="0"/>
        </a:spcAft>
        <a:buClrTx/>
        <a:buSzPct val="100000"/>
        <a:buFont typeface="Arial"/>
        <a:buChar char="•"/>
        <a:defRPr sz="2100" b="0" i="0" u="none" strike="noStrike" cap="none" spc="0" baseline="0">
          <a:ln>
            <a:noFill/>
          </a:ln>
          <a:solidFill>
            <a:srgbClr val="000000"/>
          </a:solidFill>
          <a:uFillTx/>
          <a:latin typeface="+mn-lt"/>
          <a:ea typeface="+mn-ea"/>
          <a:cs typeface="+mn-cs"/>
          <a:sym typeface="Calibri"/>
        </a:defRPr>
      </a:lvl6pPr>
      <a:lvl7pPr marL="2257425" marR="0" indent="-200025" algn="l" defTabSz="914400" rtl="0" latinLnBrk="0">
        <a:lnSpc>
          <a:spcPct val="90000"/>
        </a:lnSpc>
        <a:spcBef>
          <a:spcPts val="700"/>
        </a:spcBef>
        <a:spcAft>
          <a:spcPts val="0"/>
        </a:spcAft>
        <a:buClrTx/>
        <a:buSzPct val="100000"/>
        <a:buFont typeface="Arial"/>
        <a:buChar char="•"/>
        <a:defRPr sz="2100" b="0" i="0" u="none" strike="noStrike" cap="none" spc="0" baseline="0">
          <a:ln>
            <a:noFill/>
          </a:ln>
          <a:solidFill>
            <a:srgbClr val="000000"/>
          </a:solidFill>
          <a:uFillTx/>
          <a:latin typeface="+mn-lt"/>
          <a:ea typeface="+mn-ea"/>
          <a:cs typeface="+mn-cs"/>
          <a:sym typeface="Calibri"/>
        </a:defRPr>
      </a:lvl7pPr>
      <a:lvl8pPr marL="2600325" marR="0" indent="-200025" algn="l" defTabSz="914400" rtl="0" latinLnBrk="0">
        <a:lnSpc>
          <a:spcPct val="90000"/>
        </a:lnSpc>
        <a:spcBef>
          <a:spcPts val="700"/>
        </a:spcBef>
        <a:spcAft>
          <a:spcPts val="0"/>
        </a:spcAft>
        <a:buClrTx/>
        <a:buSzPct val="100000"/>
        <a:buFont typeface="Arial"/>
        <a:buChar char="•"/>
        <a:defRPr sz="2100" b="0" i="0" u="none" strike="noStrike" cap="none" spc="0" baseline="0">
          <a:ln>
            <a:noFill/>
          </a:ln>
          <a:solidFill>
            <a:srgbClr val="000000"/>
          </a:solidFill>
          <a:uFillTx/>
          <a:latin typeface="+mn-lt"/>
          <a:ea typeface="+mn-ea"/>
          <a:cs typeface="+mn-cs"/>
          <a:sym typeface="Calibri"/>
        </a:defRPr>
      </a:lvl8pPr>
      <a:lvl9pPr marL="2943225" marR="0" indent="-200025" algn="l" defTabSz="914400" rtl="0" latinLnBrk="0">
        <a:lnSpc>
          <a:spcPct val="90000"/>
        </a:lnSpc>
        <a:spcBef>
          <a:spcPts val="700"/>
        </a:spcBef>
        <a:spcAft>
          <a:spcPts val="0"/>
        </a:spcAft>
        <a:buClrTx/>
        <a:buSzPct val="100000"/>
        <a:buFont typeface="Arial"/>
        <a:buChar char="•"/>
        <a:defRPr sz="2100" b="0" i="0" u="none" strike="noStrike" cap="none" spc="0" baseline="0">
          <a:ln>
            <a:noFill/>
          </a:ln>
          <a:solidFill>
            <a:srgbClr val="000000"/>
          </a:solidFill>
          <a:uFillTx/>
          <a:latin typeface="+mn-lt"/>
          <a:ea typeface="+mn-ea"/>
          <a:cs typeface="+mn-cs"/>
          <a:sym typeface="Calibri"/>
        </a:defRPr>
      </a:lvl9pPr>
    </p:bodyStyle>
    <p:otherStyle>
      <a:lvl1pPr marL="0" marR="0" indent="0" algn="r" defTabSz="685800" rtl="0" latinLnBrk="0">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a:defRPr>
      </a:lvl1pPr>
      <a:lvl2pPr marL="0" marR="0" indent="342900" algn="r" defTabSz="685800" rtl="0" latinLnBrk="0">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a:defRPr>
      </a:lvl2pPr>
      <a:lvl3pPr marL="0" marR="0" indent="685800" algn="r" defTabSz="685800" rtl="0" latinLnBrk="0">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a:defRPr>
      </a:lvl3pPr>
      <a:lvl4pPr marL="0" marR="0" indent="1028700" algn="r" defTabSz="685800" rtl="0" latinLnBrk="0">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a:defRPr>
      </a:lvl4pPr>
      <a:lvl5pPr marL="0" marR="0" indent="1371600" algn="r" defTabSz="685800" rtl="0" latinLnBrk="0">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a:defRPr>
      </a:lvl5pPr>
      <a:lvl6pPr marL="0" marR="0" indent="1714500" algn="r" defTabSz="685800" rtl="0" latinLnBrk="0">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a:defRPr>
      </a:lvl6pPr>
      <a:lvl7pPr marL="0" marR="0" indent="2057400" algn="r" defTabSz="685800" rtl="0" latinLnBrk="0">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a:defRPr>
      </a:lvl7pPr>
      <a:lvl8pPr marL="0" marR="0" indent="2400300" algn="r" defTabSz="685800" rtl="0" latinLnBrk="0">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a:defRPr>
      </a:lvl8pPr>
      <a:lvl9pPr marL="0" marR="0" indent="2742565" algn="r" defTabSz="685800" rtl="0" latinLnBrk="0">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83.xml"/><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83.xml"/><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02.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image" Target="../media/image26.jpeg"/><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30.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6.xml"/><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25.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image" Target="../media/image37.png"/><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8.xml"/><Relationship Id="rId1"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50.xml"/><Relationship Id="rId1" Type="http://schemas.openxmlformats.org/officeDocument/2006/relationships/image" Target="../media/image39.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49.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13.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49.xml"/><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43.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43.xml"/><Relationship Id="rId5" Type="http://schemas.openxmlformats.org/officeDocument/2006/relationships/image" Target="../media/image49.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48.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44.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6.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8" name="image3.jpeg" descr="F:\201505\刘强\PPT封面.jpg"/>
          <p:cNvPicPr>
            <a:picLocks noChangeAspect="1"/>
          </p:cNvPicPr>
          <p:nvPr/>
        </p:nvPicPr>
        <p:blipFill>
          <a:blip r:embed="rId1"/>
          <a:srcRect/>
          <a:stretch>
            <a:fillRect/>
          </a:stretch>
        </p:blipFill>
        <p:spPr>
          <a:xfrm>
            <a:off x="-2" y="0"/>
            <a:ext cx="9153526" cy="5143500"/>
          </a:xfrm>
          <a:prstGeom prst="rect">
            <a:avLst/>
          </a:prstGeom>
          <a:ln w="12700">
            <a:miter lim="400000"/>
            <a:headEnd/>
            <a:tailEnd/>
          </a:ln>
        </p:spPr>
      </p:pic>
      <p:sp>
        <p:nvSpPr>
          <p:cNvPr id="1379" name="Shape 1379"/>
          <p:cNvSpPr/>
          <p:nvPr/>
        </p:nvSpPr>
        <p:spPr>
          <a:xfrm>
            <a:off x="330200" y="919147"/>
            <a:ext cx="8420100" cy="878841"/>
          </a:xfrm>
          <a:prstGeom prst="rect">
            <a:avLst/>
          </a:prstGeom>
          <a:ln w="12700">
            <a:miter lim="400000"/>
          </a:ln>
        </p:spPr>
        <p:txBody>
          <a:bodyPr lIns="45719" rIns="45719">
            <a:spAutoFit/>
          </a:bodyPr>
          <a:lstStyle>
            <a:lvl1pPr algn="ctr">
              <a:lnSpc>
                <a:spcPct val="150000"/>
              </a:lnSpc>
              <a:defRPr sz="4400">
                <a:solidFill>
                  <a:srgbClr val="FFE92C"/>
                </a:solidFill>
                <a:effectLst>
                  <a:outerShdw blurRad="50800" dist="38100" dir="2700000" rotWithShape="0">
                    <a:srgbClr val="000000">
                      <a:alpha val="40000"/>
                    </a:srgbClr>
                  </a:outerShdw>
                </a:effectLst>
                <a:latin typeface="华文行楷"/>
                <a:ea typeface="华文行楷"/>
                <a:cs typeface="华文行楷"/>
                <a:sym typeface="华文行楷"/>
              </a:defRPr>
            </a:lvl1pPr>
          </a:lstStyle>
          <a:p>
            <a:r>
              <a:t>平台课程建设与案例分享</a:t>
            </a:r>
          </a:p>
        </p:txBody>
      </p:sp>
      <p:sp>
        <p:nvSpPr>
          <p:cNvPr id="1380" name="Shape 1380"/>
          <p:cNvSpPr/>
          <p:nvPr/>
        </p:nvSpPr>
        <p:spPr>
          <a:xfrm>
            <a:off x="1392071" y="4189862"/>
            <a:ext cx="3170858" cy="447041"/>
          </a:xfrm>
          <a:prstGeom prst="rect">
            <a:avLst/>
          </a:prstGeom>
          <a:ln w="12700">
            <a:miter lim="400000"/>
          </a:ln>
        </p:spPr>
        <p:txBody>
          <a:bodyPr lIns="45719" rIns="45719">
            <a:spAutoFit/>
          </a:bodyPr>
          <a:lstStyle>
            <a:lvl1pPr>
              <a:defRPr sz="2000">
                <a:solidFill>
                  <a:schemeClr val="accent3">
                    <a:lumOff val="44000"/>
                  </a:schemeClr>
                </a:solidFill>
                <a:latin typeface="宋体"/>
                <a:ea typeface="宋体"/>
                <a:cs typeface="宋体"/>
                <a:sym typeface="宋体"/>
              </a:defRPr>
            </a:lvl1pPr>
          </a:lstStyle>
          <a:p>
            <a:r>
              <a:t>超星集团  姜倩</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2" name="image18.jpg" descr="慕课纸编辑器.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
        <p:nvSpPr>
          <p:cNvPr id="1433" name="Shape 1433"/>
          <p:cNvSpPr/>
          <p:nvPr/>
        </p:nvSpPr>
        <p:spPr>
          <a:xfrm>
            <a:off x="-2307771" y="-1"/>
            <a:ext cx="2307771" cy="5694377"/>
          </a:xfrm>
          <a:prstGeom prst="rect">
            <a:avLst/>
          </a:prstGeom>
          <a:ln w="12700">
            <a:miter lim="400000"/>
          </a:ln>
        </p:spPr>
        <p:txBody>
          <a:bodyPr lIns="45719" rIns="45719">
            <a:spAutoFit/>
          </a:bodyPr>
          <a:lstStyle/>
          <a:p>
            <a:pPr>
              <a:defRPr>
                <a:solidFill>
                  <a:srgbClr val="FF0000"/>
                </a:solidFill>
                <a:latin typeface="Franklin Gothic Book"/>
                <a:ea typeface="Franklin Gothic Book"/>
                <a:cs typeface="Franklin Gothic Book"/>
                <a:sym typeface="Franklin Gothic Book"/>
              </a:defRPr>
            </a:pPr>
            <a:r>
              <a:t>课程内容建设是使用强大的慕课纸编辑器来完成，左侧可以编写一些章节和知识点，对课程进行构建，对于每一个章节都可以插入一些相关的动画、PPT、视频、图片等富媒体的资源，使课程内容更加丰富，更加有利于学生的学习；可以看到纸编辑器的风格类似于OFFICE，首先让老师对界面非常熟悉，降低老师的使用门槛和学习成本，老师们只要是会用WORD会做PPT就可以制作出一门课程，编辑器的功能都一一的列在我们的工具栏中，可以非常容易的找到和调用，如果想在课程内容中插入视频就点视频，同时还可以插入我们超星提供的图书，从而真正的帮助老师轻松的完成课程内容的建设</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 name="image2.jpg" descr="C:\Users\jiangqian\Desktop\图片1.jpg"/>
          <p:cNvPicPr>
            <a:picLocks noChangeAspect="1"/>
          </p:cNvPicPr>
          <p:nvPr/>
        </p:nvPicPr>
        <p:blipFill>
          <a:blip r:embed="rId1"/>
          <a:srcRect/>
          <a:stretch>
            <a:fillRect/>
          </a:stretch>
        </p:blipFill>
        <p:spPr>
          <a:xfrm>
            <a:off x="0" y="0"/>
            <a:ext cx="9144000" cy="5145088"/>
          </a:xfrm>
          <a:prstGeom prst="rect">
            <a:avLst/>
          </a:prstGeom>
          <a:ln w="12700">
            <a:miter lim="400000"/>
            <a:headEnd/>
            <a:tailEnd/>
          </a:ln>
        </p:spPr>
      </p:pic>
      <p:sp>
        <p:nvSpPr>
          <p:cNvPr id="1436" name="Shape 1436"/>
          <p:cNvSpPr/>
          <p:nvPr/>
        </p:nvSpPr>
        <p:spPr>
          <a:xfrm>
            <a:off x="304800" y="304800"/>
            <a:ext cx="3378200" cy="510540"/>
          </a:xfrm>
          <a:prstGeom prst="rect">
            <a:avLst/>
          </a:prstGeom>
          <a:ln w="12700">
            <a:miter lim="400000"/>
          </a:ln>
        </p:spPr>
        <p:txBody>
          <a:bodyPr lIns="45719" rIns="45719">
            <a:spAutoFit/>
          </a:bodyPr>
          <a:lstStyle/>
          <a:p>
            <a:pPr>
              <a:defRPr sz="2400">
                <a:solidFill>
                  <a:schemeClr val="accent3">
                    <a:lumOff val="44000"/>
                  </a:schemeClr>
                </a:solidFill>
                <a:latin typeface="Franklin Gothic Book"/>
                <a:ea typeface="Franklin Gothic Book"/>
                <a:cs typeface="Franklin Gothic Book"/>
                <a:sym typeface="Franklin Gothic Book"/>
              </a:defRPr>
            </a:pPr>
            <a:r>
              <a:t>课程内容建设------图片</a:t>
            </a:r>
          </a:p>
        </p:txBody>
      </p:sp>
      <p:pic>
        <p:nvPicPr>
          <p:cNvPr id="1437" name="image19.png" descr="C:\Users\jiangqian\Desktop\360反馈意见截图165702067389101.png"/>
          <p:cNvPicPr>
            <a:picLocks noChangeAspect="1"/>
          </p:cNvPicPr>
          <p:nvPr/>
        </p:nvPicPr>
        <p:blipFill>
          <a:blip r:embed="rId2"/>
          <a:srcRect/>
          <a:stretch>
            <a:fillRect/>
          </a:stretch>
        </p:blipFill>
        <p:spPr>
          <a:xfrm>
            <a:off x="495300" y="1109175"/>
            <a:ext cx="8200968" cy="3793025"/>
          </a:xfrm>
          <a:prstGeom prst="rect">
            <a:avLst/>
          </a:prstGeom>
          <a:ln w="12700">
            <a:miter lim="400000"/>
            <a:headEnd/>
            <a:tailEnd/>
          </a:ln>
        </p:spPr>
      </p:pic>
      <p:pic>
        <p:nvPicPr>
          <p:cNvPr id="1438" name="image20.jpg"/>
          <p:cNvPicPr>
            <a:picLocks noChangeAspect="1"/>
          </p:cNvPicPr>
          <p:nvPr/>
        </p:nvPicPr>
        <p:blipFill>
          <a:blip r:embed="rId3"/>
          <a:srcRect/>
          <a:stretch>
            <a:fillRect/>
          </a:stretch>
        </p:blipFill>
        <p:spPr>
          <a:xfrm>
            <a:off x="2971800" y="2470150"/>
            <a:ext cx="3705225" cy="267335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type="el">
                                    <p:tmAbs val="0"/>
                                  </p:iterate>
                                  <p:childTnLst>
                                    <p:set>
                                      <p:cBhvr>
                                        <p:cTn id="6" dur="indefinite" fill="hold"/>
                                        <p:tgtEl>
                                          <p:spTgt spid="1438"/>
                                        </p:tgtEl>
                                        <p:attrNameLst>
                                          <p:attrName>style.visibility</p:attrName>
                                        </p:attrNameLst>
                                      </p:cBhvr>
                                      <p:to>
                                        <p:strVal val="visible"/>
                                      </p:to>
                                    </p:set>
                                    <p:animEffect transition="in" filter="box(in)">
                                      <p:cBhvr>
                                        <p:cTn id="7" dur="500"/>
                                        <p:tgtEl>
                                          <p:spTgt spid="1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1438"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0" name="image2.jpg" descr="C:\Users\jiangqian\Desktop\图片1.jpg"/>
          <p:cNvPicPr>
            <a:picLocks noChangeAspect="1"/>
          </p:cNvPicPr>
          <p:nvPr/>
        </p:nvPicPr>
        <p:blipFill>
          <a:blip r:embed="rId1"/>
          <a:srcRect/>
          <a:stretch>
            <a:fillRect/>
          </a:stretch>
        </p:blipFill>
        <p:spPr>
          <a:xfrm>
            <a:off x="0" y="0"/>
            <a:ext cx="9144000" cy="5145088"/>
          </a:xfrm>
          <a:prstGeom prst="rect">
            <a:avLst/>
          </a:prstGeom>
          <a:ln w="12700">
            <a:miter lim="400000"/>
            <a:headEnd/>
            <a:tailEnd/>
          </a:ln>
        </p:spPr>
      </p:pic>
      <p:sp>
        <p:nvSpPr>
          <p:cNvPr id="1441" name="Shape 1441"/>
          <p:cNvSpPr/>
          <p:nvPr/>
        </p:nvSpPr>
        <p:spPr>
          <a:xfrm>
            <a:off x="304800" y="304800"/>
            <a:ext cx="3378200" cy="510540"/>
          </a:xfrm>
          <a:prstGeom prst="rect">
            <a:avLst/>
          </a:prstGeom>
          <a:ln w="12700">
            <a:miter lim="400000"/>
          </a:ln>
        </p:spPr>
        <p:txBody>
          <a:bodyPr lIns="45719" rIns="45719">
            <a:spAutoFit/>
          </a:bodyPr>
          <a:lstStyle/>
          <a:p>
            <a:pPr>
              <a:defRPr sz="2400">
                <a:solidFill>
                  <a:schemeClr val="accent3">
                    <a:lumOff val="44000"/>
                  </a:schemeClr>
                </a:solidFill>
                <a:latin typeface="Franklin Gothic Book"/>
                <a:ea typeface="Franklin Gothic Book"/>
                <a:cs typeface="Franklin Gothic Book"/>
                <a:sym typeface="Franklin Gothic Book"/>
              </a:defRPr>
            </a:pPr>
            <a:r>
              <a:t>课程内容建设------视频</a:t>
            </a:r>
          </a:p>
        </p:txBody>
      </p:sp>
      <p:pic>
        <p:nvPicPr>
          <p:cNvPr id="1442" name="image21.png" descr="C:\Users\jiangqian\Desktop\360反馈意见截图165702067389101.png"/>
          <p:cNvPicPr>
            <a:picLocks noChangeAspect="1"/>
          </p:cNvPicPr>
          <p:nvPr/>
        </p:nvPicPr>
        <p:blipFill>
          <a:blip r:embed="rId2"/>
          <a:srcRect/>
          <a:stretch>
            <a:fillRect/>
          </a:stretch>
        </p:blipFill>
        <p:spPr>
          <a:xfrm>
            <a:off x="1681004" y="1015999"/>
            <a:ext cx="7221696" cy="3340102"/>
          </a:xfrm>
          <a:prstGeom prst="rect">
            <a:avLst/>
          </a:prstGeom>
          <a:ln w="12700">
            <a:miter lim="400000"/>
            <a:headEnd/>
            <a:tailEnd/>
          </a:ln>
        </p:spPr>
      </p:pic>
      <p:pic>
        <p:nvPicPr>
          <p:cNvPr id="1443" name="image22.jpg"/>
          <p:cNvPicPr>
            <a:picLocks noChangeAspect="1"/>
          </p:cNvPicPr>
          <p:nvPr/>
        </p:nvPicPr>
        <p:blipFill>
          <a:blip r:embed="rId3"/>
          <a:srcRect/>
          <a:stretch>
            <a:fillRect/>
          </a:stretch>
        </p:blipFill>
        <p:spPr>
          <a:xfrm>
            <a:off x="511175" y="1749168"/>
            <a:ext cx="3667125" cy="3006982"/>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type="el">
                                    <p:tmAbs val="0"/>
                                  </p:iterate>
                                  <p:childTnLst>
                                    <p:set>
                                      <p:cBhvr>
                                        <p:cTn id="6" dur="indefinite" fill="hold"/>
                                        <p:tgtEl>
                                          <p:spTgt spid="1443"/>
                                        </p:tgtEl>
                                        <p:attrNameLst>
                                          <p:attrName>style.visibility</p:attrName>
                                        </p:attrNameLst>
                                      </p:cBhvr>
                                      <p:to>
                                        <p:strVal val="visible"/>
                                      </p:to>
                                    </p:set>
                                    <p:animEffect transition="in" filter="box(in)">
                                      <p:cBhvr>
                                        <p:cTn id="7" dur="500"/>
                                        <p:tgtEl>
                                          <p:spTgt spid="14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1443"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5" name="image23.jpg" descr="插入视频.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7" name="image24.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 name="Shape 1449"/>
          <p:cNvSpPr/>
          <p:nvPr/>
        </p:nvSpPr>
        <p:spPr>
          <a:xfrm>
            <a:off x="501093" y="373162"/>
            <a:ext cx="1323341" cy="510541"/>
          </a:xfrm>
          <a:prstGeom prst="rect">
            <a:avLst/>
          </a:prstGeom>
          <a:ln w="12700">
            <a:miter lim="400000"/>
          </a:ln>
        </p:spPr>
        <p:txBody>
          <a:bodyPr wrap="none" lIns="45719" rIns="45719">
            <a:spAutoFit/>
          </a:bodyPr>
          <a:lstStyle>
            <a:lvl1pPr>
              <a:defRPr sz="2400">
                <a:solidFill>
                  <a:schemeClr val="accent3">
                    <a:lumOff val="44000"/>
                  </a:schemeClr>
                </a:solidFill>
                <a:latin typeface="Franklin Gothic Book"/>
                <a:ea typeface="Franklin Gothic Book"/>
                <a:cs typeface="Franklin Gothic Book"/>
                <a:sym typeface="Franklin Gothic Book"/>
              </a:defRPr>
            </a:lvl1pPr>
          </a:lstStyle>
          <a:p>
            <a:r>
              <a:t>插入测验</a:t>
            </a:r>
          </a:p>
        </p:txBody>
      </p:sp>
      <p:pic>
        <p:nvPicPr>
          <p:cNvPr id="1450" name="image25.jpg"/>
          <p:cNvPicPr>
            <a:picLocks noChangeAspect="1"/>
          </p:cNvPicPr>
          <p:nvPr/>
        </p:nvPicPr>
        <p:blipFill>
          <a:blip r:embed="rId1"/>
          <a:srcRect/>
          <a:stretch>
            <a:fillRect/>
          </a:stretch>
        </p:blipFill>
        <p:spPr>
          <a:xfrm>
            <a:off x="3365500" y="1270000"/>
            <a:ext cx="5272088" cy="2757489"/>
          </a:xfrm>
          <a:prstGeom prst="rect">
            <a:avLst/>
          </a:prstGeom>
          <a:ln w="12700">
            <a:miter lim="400000"/>
            <a:headEnd/>
            <a:tailEnd/>
          </a:ln>
        </p:spPr>
      </p:pic>
      <p:pic>
        <p:nvPicPr>
          <p:cNvPr id="1451" name="image26.jpg"/>
          <p:cNvPicPr>
            <a:picLocks noChangeAspect="1"/>
          </p:cNvPicPr>
          <p:nvPr/>
        </p:nvPicPr>
        <p:blipFill>
          <a:blip r:embed="rId2"/>
          <a:srcRect/>
          <a:stretch>
            <a:fillRect/>
          </a:stretch>
        </p:blipFill>
        <p:spPr>
          <a:xfrm>
            <a:off x="254000" y="1801060"/>
            <a:ext cx="5937492" cy="291064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1" nodeType="clickEffect">
                                  <p:stCondLst>
                                    <p:cond delay="0"/>
                                  </p:stCondLst>
                                  <p:iterate type="el">
                                    <p:tmAbs val="0"/>
                                  </p:iterate>
                                  <p:childTnLst>
                                    <p:set>
                                      <p:cBhvr>
                                        <p:cTn id="6" dur="indefinite" fill="hold"/>
                                        <p:tgtEl>
                                          <p:spTgt spid="1451"/>
                                        </p:tgtEl>
                                        <p:attrNameLst>
                                          <p:attrName>style.visibility</p:attrName>
                                        </p:attrNameLst>
                                      </p:cBhvr>
                                      <p:to>
                                        <p:strVal val="visible"/>
                                      </p:to>
                                    </p:set>
                                    <p:animEffect transition="in" filter="strips(downLeft)">
                                      <p:cBhvr>
                                        <p:cTn id="7" dur="500"/>
                                        <p:tgtEl>
                                          <p:spTgt spid="1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1451"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3" name="image27.jpg" descr="课程建设.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5" name="image28.jpg" descr="课程建设2.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7" name="image29.jpg" descr="教材教参.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
        <p:nvSpPr>
          <p:cNvPr id="1458" name="Shape 1458"/>
          <p:cNvSpPr/>
          <p:nvPr/>
        </p:nvSpPr>
        <p:spPr>
          <a:xfrm>
            <a:off x="-1349479" y="256552"/>
            <a:ext cx="1349480" cy="2631441"/>
          </a:xfrm>
          <a:prstGeom prst="rect">
            <a:avLst/>
          </a:prstGeom>
          <a:ln w="12700">
            <a:miter lim="400000"/>
          </a:ln>
        </p:spPr>
        <p:txBody>
          <a:bodyPr lIns="45719" rIns="45719">
            <a:spAutoFit/>
          </a:bodyPr>
          <a:lstStyle>
            <a:lvl1pPr>
              <a:defRPr>
                <a:solidFill>
                  <a:srgbClr val="FF0000"/>
                </a:solidFill>
                <a:latin typeface="Franklin Gothic Book"/>
                <a:ea typeface="Franklin Gothic Book"/>
                <a:cs typeface="Franklin Gothic Book"/>
                <a:sym typeface="Franklin Gothic Book"/>
              </a:defRPr>
            </a:lvl1pPr>
          </a:lstStyle>
          <a:p>
            <a:r>
              <a:t>泛雅平台中提供了教材教参这样一个板块，在制作课程的时候可以很方便的将这些资源添加教学教参中，老师可以对每门课程都配上相应的参考书</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 name="image30.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
        <p:nvSpPr>
          <p:cNvPr id="1461" name="Shape 1461"/>
          <p:cNvSpPr/>
          <p:nvPr/>
        </p:nvSpPr>
        <p:spPr>
          <a:xfrm>
            <a:off x="-1611085" y="-1"/>
            <a:ext cx="1611087" cy="5425441"/>
          </a:xfrm>
          <a:prstGeom prst="rect">
            <a:avLst/>
          </a:prstGeom>
          <a:ln w="12700">
            <a:miter lim="400000"/>
          </a:ln>
        </p:spPr>
        <p:txBody>
          <a:bodyPr lIns="45719" rIns="45719">
            <a:spAutoFit/>
          </a:bodyPr>
          <a:lstStyle>
            <a:lvl1pPr>
              <a:defRPr>
                <a:solidFill>
                  <a:srgbClr val="FF0000"/>
                </a:solidFill>
                <a:latin typeface="Franklin Gothic Book"/>
                <a:ea typeface="Franklin Gothic Book"/>
                <a:cs typeface="Franklin Gothic Book"/>
                <a:sym typeface="Franklin Gothic Book"/>
              </a:defRPr>
            </a:lvl1pPr>
          </a:lstStyle>
          <a:p>
            <a:r>
              <a:t>在学生学习到课程的某个章节或者摸个知识点时，还可以使用泛雅平台中的超星发现，它可以根据讲授的课程对相关的知识点和资源以这种知识树的形式进行推送，可以拓展学生的知识面和只是深度，蓝色的就是核心也是一级的知识点，橙色的就是二级知识点，是一个知识叠加的过程；右侧就是支持这些相关知识点的图书、期刊、论文等，都是经过我们超星审核验证过的</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 name="Shape 1382"/>
          <p:cNvSpPr/>
          <p:nvPr/>
        </p:nvSpPr>
        <p:spPr>
          <a:xfrm>
            <a:off x="696998" y="516207"/>
            <a:ext cx="7620001" cy="599183"/>
          </a:xfrm>
          <a:prstGeom prst="rect">
            <a:avLst/>
          </a:prstGeom>
          <a:ln w="12700">
            <a:miter lim="400000"/>
          </a:ln>
        </p:spPr>
        <p:txBody>
          <a:bodyPr lIns="45591" tIns="45591" rIns="45591" bIns="45591">
            <a:spAutoFit/>
          </a:bodyPr>
          <a:lstStyle>
            <a:lvl1pPr algn="ctr" defTabSz="685800">
              <a:defRPr sz="2800">
                <a:solidFill>
                  <a:schemeClr val="accent3">
                    <a:lumOff val="44000"/>
                  </a:schemeClr>
                </a:solidFill>
                <a:effectLst>
                  <a:outerShdw blurRad="38100" dist="38100" dir="2700000" rotWithShape="0">
                    <a:srgbClr val="000000"/>
                  </a:outerShdw>
                </a:effectLst>
                <a:latin typeface="微软雅黑"/>
                <a:ea typeface="微软雅黑"/>
                <a:cs typeface="微软雅黑"/>
                <a:sym typeface="微软雅黑"/>
              </a:defRPr>
            </a:lvl1pPr>
          </a:lstStyle>
          <a:p>
            <a:r>
              <a:t>慕课式课程在国内外的主要应用模式</a:t>
            </a:r>
          </a:p>
        </p:txBody>
      </p:sp>
      <p:grpSp>
        <p:nvGrpSpPr>
          <p:cNvPr id="1402" name="Group 1402"/>
          <p:cNvGrpSpPr/>
          <p:nvPr/>
        </p:nvGrpSpPr>
        <p:grpSpPr>
          <a:xfrm>
            <a:off x="1025718" y="1686218"/>
            <a:ext cx="7053702" cy="2562405"/>
            <a:chOff x="0" y="0"/>
            <a:chExt cx="7053701" cy="2562404"/>
          </a:xfrm>
        </p:grpSpPr>
        <p:sp>
          <p:nvSpPr>
            <p:cNvPr id="1383" name="Shape 1383"/>
            <p:cNvSpPr/>
            <p:nvPr/>
          </p:nvSpPr>
          <p:spPr>
            <a:xfrm>
              <a:off x="-1" y="0"/>
              <a:ext cx="1983854" cy="826606"/>
            </a:xfrm>
            <a:prstGeom prst="rect">
              <a:avLst/>
            </a:prstGeom>
            <a:solidFill>
              <a:srgbClr val="FFC000">
                <a:alpha val="57000"/>
              </a:srgbClr>
            </a:solidFill>
            <a:ln w="12700" cap="flat">
              <a:noFill/>
              <a:miter lim="400000"/>
            </a:ln>
            <a:effectLst/>
          </p:spPr>
          <p:txBody>
            <a:bodyPr wrap="square" lIns="45719" tIns="45719" rIns="45719" bIns="45719" numCol="1" anchor="ctr">
              <a:noAutofit/>
            </a:bodyPr>
            <a:lstStyle/>
            <a:p>
              <a:pPr algn="ctr" defTabSz="685800">
                <a:defRPr sz="2400" b="1">
                  <a:solidFill>
                    <a:schemeClr val="accent3">
                      <a:lumOff val="44000"/>
                    </a:schemeClr>
                  </a:solidFill>
                  <a:latin typeface="微软雅黑"/>
                  <a:ea typeface="微软雅黑"/>
                  <a:cs typeface="微软雅黑"/>
                  <a:sym typeface="微软雅黑"/>
                </a:defRPr>
              </a:pPr>
            </a:p>
          </p:txBody>
        </p:sp>
        <p:sp>
          <p:nvSpPr>
            <p:cNvPr id="1384" name="Shape 1384"/>
            <p:cNvSpPr/>
            <p:nvPr/>
          </p:nvSpPr>
          <p:spPr>
            <a:xfrm>
              <a:off x="-1" y="886256"/>
              <a:ext cx="991927" cy="803596"/>
            </a:xfrm>
            <a:prstGeom prst="rect">
              <a:avLst/>
            </a:prstGeom>
            <a:solidFill>
              <a:srgbClr val="FFC000">
                <a:alpha val="56000"/>
              </a:srgbClr>
            </a:solidFill>
            <a:ln w="12700" cap="flat">
              <a:noFill/>
              <a:miter lim="400000"/>
            </a:ln>
            <a:effectLst/>
          </p:spPr>
          <p:txBody>
            <a:bodyPr wrap="square" lIns="45719" tIns="45719" rIns="45719" bIns="45719" numCol="1" anchor="ctr">
              <a:noAutofit/>
            </a:bodyPr>
            <a:lstStyle/>
            <a:p>
              <a:pPr algn="ctr" defTabSz="685800">
                <a:defRPr sz="2400" b="1">
                  <a:solidFill>
                    <a:schemeClr val="accent3">
                      <a:lumOff val="44000"/>
                    </a:schemeClr>
                  </a:solidFill>
                  <a:latin typeface="微软雅黑"/>
                  <a:ea typeface="微软雅黑"/>
                  <a:cs typeface="微软雅黑"/>
                  <a:sym typeface="微软雅黑"/>
                </a:defRPr>
              </a:pPr>
            </a:p>
          </p:txBody>
        </p:sp>
        <p:sp>
          <p:nvSpPr>
            <p:cNvPr id="1385" name="Shape 1385"/>
            <p:cNvSpPr/>
            <p:nvPr/>
          </p:nvSpPr>
          <p:spPr>
            <a:xfrm>
              <a:off x="991926" y="886256"/>
              <a:ext cx="991927" cy="803596"/>
            </a:xfrm>
            <a:prstGeom prst="rect">
              <a:avLst/>
            </a:prstGeom>
            <a:solidFill>
              <a:schemeClr val="accent2">
                <a:alpha val="51000"/>
              </a:schemeClr>
            </a:solidFill>
            <a:ln w="12700" cap="flat">
              <a:noFill/>
              <a:miter lim="400000"/>
            </a:ln>
            <a:effectLst/>
          </p:spPr>
          <p:txBody>
            <a:bodyPr wrap="square" lIns="45719" tIns="45719" rIns="45719" bIns="45719" numCol="1" anchor="ctr">
              <a:noAutofit/>
            </a:bodyPr>
            <a:lstStyle/>
            <a:p>
              <a:pPr algn="ctr" defTabSz="685800">
                <a:defRPr sz="2400" b="1">
                  <a:solidFill>
                    <a:schemeClr val="accent3">
                      <a:lumOff val="44000"/>
                    </a:schemeClr>
                  </a:solidFill>
                  <a:latin typeface="微软雅黑"/>
                  <a:ea typeface="微软雅黑"/>
                  <a:cs typeface="微软雅黑"/>
                  <a:sym typeface="微软雅黑"/>
                </a:defRPr>
              </a:pPr>
            </a:p>
          </p:txBody>
        </p:sp>
        <p:sp>
          <p:nvSpPr>
            <p:cNvPr id="1386" name="Shape 1386"/>
            <p:cNvSpPr/>
            <p:nvPr/>
          </p:nvSpPr>
          <p:spPr>
            <a:xfrm>
              <a:off x="0" y="1749648"/>
              <a:ext cx="578625" cy="812757"/>
            </a:xfrm>
            <a:prstGeom prst="rect">
              <a:avLst/>
            </a:prstGeom>
            <a:solidFill>
              <a:srgbClr val="FFC000">
                <a:alpha val="52000"/>
              </a:srgbClr>
            </a:solidFill>
            <a:ln w="12700" cap="flat">
              <a:noFill/>
              <a:miter lim="400000"/>
            </a:ln>
            <a:effectLst/>
          </p:spPr>
          <p:txBody>
            <a:bodyPr wrap="square" lIns="45719" tIns="45719" rIns="45719" bIns="45719" numCol="1" anchor="ctr">
              <a:noAutofit/>
            </a:bodyPr>
            <a:lstStyle/>
            <a:p>
              <a:pPr algn="ctr" defTabSz="685800">
                <a:defRPr sz="2400" b="1">
                  <a:solidFill>
                    <a:schemeClr val="accent3">
                      <a:lumOff val="44000"/>
                    </a:schemeClr>
                  </a:solidFill>
                  <a:latin typeface="微软雅黑"/>
                  <a:ea typeface="微软雅黑"/>
                  <a:cs typeface="微软雅黑"/>
                  <a:sym typeface="微软雅黑"/>
                </a:defRPr>
              </a:pPr>
            </a:p>
          </p:txBody>
        </p:sp>
        <p:sp>
          <p:nvSpPr>
            <p:cNvPr id="1387" name="Shape 1387"/>
            <p:cNvSpPr/>
            <p:nvPr/>
          </p:nvSpPr>
          <p:spPr>
            <a:xfrm>
              <a:off x="578624" y="1749648"/>
              <a:ext cx="1405230" cy="812757"/>
            </a:xfrm>
            <a:prstGeom prst="rect">
              <a:avLst/>
            </a:prstGeom>
            <a:solidFill>
              <a:schemeClr val="accent2">
                <a:alpha val="55000"/>
              </a:schemeClr>
            </a:solidFill>
            <a:ln w="12700" cap="flat">
              <a:noFill/>
              <a:miter lim="400000"/>
            </a:ln>
            <a:effectLst/>
          </p:spPr>
          <p:txBody>
            <a:bodyPr wrap="square" lIns="45719" tIns="45719" rIns="45719" bIns="45719" numCol="1" anchor="ctr">
              <a:noAutofit/>
            </a:bodyPr>
            <a:lstStyle/>
            <a:p>
              <a:pPr algn="ctr" defTabSz="685800">
                <a:defRPr sz="1700" b="1" i="1">
                  <a:solidFill>
                    <a:schemeClr val="accent3">
                      <a:lumOff val="44000"/>
                    </a:schemeClr>
                  </a:solidFill>
                  <a:latin typeface="微软雅黑"/>
                  <a:ea typeface="微软雅黑"/>
                  <a:cs typeface="微软雅黑"/>
                  <a:sym typeface="微软雅黑"/>
                </a:defRPr>
              </a:pPr>
            </a:p>
          </p:txBody>
        </p:sp>
        <p:sp>
          <p:nvSpPr>
            <p:cNvPr id="1388" name="Shape 1388"/>
            <p:cNvSpPr/>
            <p:nvPr/>
          </p:nvSpPr>
          <p:spPr>
            <a:xfrm>
              <a:off x="705603" y="192638"/>
              <a:ext cx="526962" cy="483368"/>
            </a:xfrm>
            <a:custGeom>
              <a:avLst/>
              <a:gdLst/>
              <a:ahLst/>
              <a:cxnLst>
                <a:cxn ang="0">
                  <a:pos x="wd2" y="hd2"/>
                </a:cxn>
                <a:cxn ang="5400000">
                  <a:pos x="wd2" y="hd2"/>
                </a:cxn>
                <a:cxn ang="10800000">
                  <a:pos x="wd2" y="hd2"/>
                </a:cxn>
                <a:cxn ang="16200000">
                  <a:pos x="wd2" y="hd2"/>
                </a:cxn>
              </a:cxnLst>
              <a:rect l="0" t="0" r="r" b="b"/>
              <a:pathLst>
                <a:path w="21600" h="21600" extrusionOk="0">
                  <a:moveTo>
                    <a:pt x="21234" y="0"/>
                  </a:moveTo>
                  <a:cubicBezTo>
                    <a:pt x="366" y="0"/>
                    <a:pt x="366" y="0"/>
                    <a:pt x="366" y="0"/>
                  </a:cubicBezTo>
                  <a:cubicBezTo>
                    <a:pt x="157" y="0"/>
                    <a:pt x="0" y="171"/>
                    <a:pt x="0" y="398"/>
                  </a:cubicBezTo>
                  <a:cubicBezTo>
                    <a:pt x="0" y="15518"/>
                    <a:pt x="0" y="15518"/>
                    <a:pt x="0" y="15518"/>
                  </a:cubicBezTo>
                  <a:cubicBezTo>
                    <a:pt x="0" y="15745"/>
                    <a:pt x="157" y="15973"/>
                    <a:pt x="366" y="15973"/>
                  </a:cubicBezTo>
                  <a:cubicBezTo>
                    <a:pt x="6956" y="15973"/>
                    <a:pt x="6956" y="15973"/>
                    <a:pt x="6956" y="15973"/>
                  </a:cubicBezTo>
                  <a:cubicBezTo>
                    <a:pt x="6956" y="18872"/>
                    <a:pt x="6956" y="18872"/>
                    <a:pt x="6956" y="18872"/>
                  </a:cubicBezTo>
                  <a:cubicBezTo>
                    <a:pt x="3818" y="18872"/>
                    <a:pt x="3818" y="18872"/>
                    <a:pt x="3818" y="18872"/>
                  </a:cubicBezTo>
                  <a:cubicBezTo>
                    <a:pt x="3609" y="18872"/>
                    <a:pt x="3400" y="19099"/>
                    <a:pt x="3400" y="19326"/>
                  </a:cubicBezTo>
                  <a:cubicBezTo>
                    <a:pt x="3400" y="21202"/>
                    <a:pt x="3400" y="21202"/>
                    <a:pt x="3400" y="21202"/>
                  </a:cubicBezTo>
                  <a:cubicBezTo>
                    <a:pt x="3400" y="21429"/>
                    <a:pt x="3609" y="21600"/>
                    <a:pt x="3818" y="21600"/>
                  </a:cubicBezTo>
                  <a:cubicBezTo>
                    <a:pt x="17730" y="21600"/>
                    <a:pt x="17730" y="21600"/>
                    <a:pt x="17730" y="21600"/>
                  </a:cubicBezTo>
                  <a:cubicBezTo>
                    <a:pt x="17939" y="21600"/>
                    <a:pt x="18096" y="21429"/>
                    <a:pt x="18096" y="21202"/>
                  </a:cubicBezTo>
                  <a:cubicBezTo>
                    <a:pt x="18096" y="19326"/>
                    <a:pt x="18096" y="19326"/>
                    <a:pt x="18096" y="19326"/>
                  </a:cubicBezTo>
                  <a:cubicBezTo>
                    <a:pt x="18096" y="19099"/>
                    <a:pt x="17939" y="18872"/>
                    <a:pt x="17730" y="18872"/>
                  </a:cubicBezTo>
                  <a:cubicBezTo>
                    <a:pt x="14644" y="18872"/>
                    <a:pt x="14644" y="18872"/>
                    <a:pt x="14644" y="18872"/>
                  </a:cubicBezTo>
                  <a:cubicBezTo>
                    <a:pt x="14644" y="15973"/>
                    <a:pt x="14644" y="15973"/>
                    <a:pt x="14644" y="15973"/>
                  </a:cubicBezTo>
                  <a:cubicBezTo>
                    <a:pt x="21234" y="15973"/>
                    <a:pt x="21234" y="15973"/>
                    <a:pt x="21234" y="15973"/>
                  </a:cubicBezTo>
                  <a:cubicBezTo>
                    <a:pt x="21443" y="15973"/>
                    <a:pt x="21600" y="15745"/>
                    <a:pt x="21600" y="15518"/>
                  </a:cubicBezTo>
                  <a:cubicBezTo>
                    <a:pt x="21600" y="398"/>
                    <a:pt x="21600" y="398"/>
                    <a:pt x="21600" y="398"/>
                  </a:cubicBezTo>
                  <a:cubicBezTo>
                    <a:pt x="21600" y="171"/>
                    <a:pt x="21443" y="0"/>
                    <a:pt x="21234" y="0"/>
                  </a:cubicBezTo>
                  <a:close/>
                  <a:moveTo>
                    <a:pt x="17311" y="20804"/>
                  </a:moveTo>
                  <a:cubicBezTo>
                    <a:pt x="4184" y="20804"/>
                    <a:pt x="4184" y="20804"/>
                    <a:pt x="4184" y="20804"/>
                  </a:cubicBezTo>
                  <a:cubicBezTo>
                    <a:pt x="4184" y="19724"/>
                    <a:pt x="4184" y="19724"/>
                    <a:pt x="4184" y="19724"/>
                  </a:cubicBezTo>
                  <a:cubicBezTo>
                    <a:pt x="17311" y="19724"/>
                    <a:pt x="17311" y="19724"/>
                    <a:pt x="17311" y="19724"/>
                  </a:cubicBezTo>
                  <a:lnTo>
                    <a:pt x="17311" y="20804"/>
                  </a:lnTo>
                  <a:close/>
                  <a:moveTo>
                    <a:pt x="13912" y="18872"/>
                  </a:moveTo>
                  <a:cubicBezTo>
                    <a:pt x="7740" y="18872"/>
                    <a:pt x="7740" y="18872"/>
                    <a:pt x="7740" y="18872"/>
                  </a:cubicBezTo>
                  <a:cubicBezTo>
                    <a:pt x="7740" y="15973"/>
                    <a:pt x="7740" y="15973"/>
                    <a:pt x="7740" y="15973"/>
                  </a:cubicBezTo>
                  <a:cubicBezTo>
                    <a:pt x="13912" y="15973"/>
                    <a:pt x="13912" y="15973"/>
                    <a:pt x="13912" y="15973"/>
                  </a:cubicBezTo>
                  <a:lnTo>
                    <a:pt x="13912" y="18872"/>
                  </a:lnTo>
                  <a:close/>
                  <a:moveTo>
                    <a:pt x="20868" y="15120"/>
                  </a:moveTo>
                  <a:cubicBezTo>
                    <a:pt x="785" y="15120"/>
                    <a:pt x="785" y="15120"/>
                    <a:pt x="785" y="15120"/>
                  </a:cubicBezTo>
                  <a:cubicBezTo>
                    <a:pt x="785" y="853"/>
                    <a:pt x="785" y="853"/>
                    <a:pt x="785" y="853"/>
                  </a:cubicBezTo>
                  <a:cubicBezTo>
                    <a:pt x="20868" y="853"/>
                    <a:pt x="20868" y="853"/>
                    <a:pt x="20868" y="853"/>
                  </a:cubicBezTo>
                  <a:lnTo>
                    <a:pt x="20868" y="15120"/>
                  </a:lnTo>
                  <a:close/>
                  <a:moveTo>
                    <a:pt x="2092" y="14040"/>
                  </a:moveTo>
                  <a:cubicBezTo>
                    <a:pt x="19508" y="14040"/>
                    <a:pt x="19508" y="14040"/>
                    <a:pt x="19508" y="14040"/>
                  </a:cubicBezTo>
                  <a:cubicBezTo>
                    <a:pt x="19717" y="14040"/>
                    <a:pt x="19926" y="13869"/>
                    <a:pt x="19926" y="13642"/>
                  </a:cubicBezTo>
                  <a:cubicBezTo>
                    <a:pt x="19926" y="2331"/>
                    <a:pt x="19926" y="2331"/>
                    <a:pt x="19926" y="2331"/>
                  </a:cubicBezTo>
                  <a:cubicBezTo>
                    <a:pt x="19926" y="2103"/>
                    <a:pt x="19717" y="1876"/>
                    <a:pt x="19508" y="1876"/>
                  </a:cubicBezTo>
                  <a:cubicBezTo>
                    <a:pt x="2092" y="1876"/>
                    <a:pt x="2092" y="1876"/>
                    <a:pt x="2092" y="1876"/>
                  </a:cubicBezTo>
                  <a:cubicBezTo>
                    <a:pt x="1883" y="1876"/>
                    <a:pt x="1726" y="2103"/>
                    <a:pt x="1726" y="2331"/>
                  </a:cubicBezTo>
                  <a:cubicBezTo>
                    <a:pt x="1726" y="13642"/>
                    <a:pt x="1726" y="13642"/>
                    <a:pt x="1726" y="13642"/>
                  </a:cubicBezTo>
                  <a:cubicBezTo>
                    <a:pt x="1726" y="13869"/>
                    <a:pt x="1883" y="14040"/>
                    <a:pt x="2092" y="14040"/>
                  </a:cubicBezTo>
                  <a:close/>
                  <a:moveTo>
                    <a:pt x="2458" y="2728"/>
                  </a:moveTo>
                  <a:cubicBezTo>
                    <a:pt x="19142" y="2728"/>
                    <a:pt x="19142" y="2728"/>
                    <a:pt x="19142" y="2728"/>
                  </a:cubicBezTo>
                  <a:cubicBezTo>
                    <a:pt x="19142" y="13244"/>
                    <a:pt x="19142" y="13244"/>
                    <a:pt x="19142" y="13244"/>
                  </a:cubicBezTo>
                  <a:cubicBezTo>
                    <a:pt x="2458" y="13244"/>
                    <a:pt x="2458" y="13244"/>
                    <a:pt x="2458" y="13244"/>
                  </a:cubicBezTo>
                  <a:lnTo>
                    <a:pt x="2458" y="2728"/>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defTabSz="685800">
                <a:defRPr sz="1800">
                  <a:latin typeface="Franklin Gothic Book"/>
                  <a:ea typeface="Franklin Gothic Book"/>
                  <a:cs typeface="Franklin Gothic Book"/>
                  <a:sym typeface="Franklin Gothic Book"/>
                </a:defRPr>
              </a:pPr>
            </a:p>
          </p:txBody>
        </p:sp>
        <p:sp>
          <p:nvSpPr>
            <p:cNvPr id="1389" name="Shape 1389"/>
            <p:cNvSpPr/>
            <p:nvPr/>
          </p:nvSpPr>
          <p:spPr>
            <a:xfrm>
              <a:off x="286332" y="1049741"/>
              <a:ext cx="427856" cy="431708"/>
            </a:xfrm>
            <a:custGeom>
              <a:avLst/>
              <a:gdLst/>
              <a:ahLst/>
              <a:cxnLst>
                <a:cxn ang="0">
                  <a:pos x="wd2" y="hd2"/>
                </a:cxn>
                <a:cxn ang="5400000">
                  <a:pos x="wd2" y="hd2"/>
                </a:cxn>
                <a:cxn ang="10800000">
                  <a:pos x="wd2" y="hd2"/>
                </a:cxn>
                <a:cxn ang="16200000">
                  <a:pos x="wd2" y="hd2"/>
                </a:cxn>
              </a:cxnLst>
              <a:rect l="0" t="0" r="r" b="b"/>
              <a:pathLst>
                <a:path w="21600" h="21600" extrusionOk="0">
                  <a:moveTo>
                    <a:pt x="21234" y="0"/>
                  </a:moveTo>
                  <a:cubicBezTo>
                    <a:pt x="366" y="0"/>
                    <a:pt x="366" y="0"/>
                    <a:pt x="366" y="0"/>
                  </a:cubicBezTo>
                  <a:cubicBezTo>
                    <a:pt x="157" y="0"/>
                    <a:pt x="0" y="171"/>
                    <a:pt x="0" y="398"/>
                  </a:cubicBezTo>
                  <a:cubicBezTo>
                    <a:pt x="0" y="15518"/>
                    <a:pt x="0" y="15518"/>
                    <a:pt x="0" y="15518"/>
                  </a:cubicBezTo>
                  <a:cubicBezTo>
                    <a:pt x="0" y="15745"/>
                    <a:pt x="157" y="15973"/>
                    <a:pt x="366" y="15973"/>
                  </a:cubicBezTo>
                  <a:cubicBezTo>
                    <a:pt x="6956" y="15973"/>
                    <a:pt x="6956" y="15973"/>
                    <a:pt x="6956" y="15973"/>
                  </a:cubicBezTo>
                  <a:cubicBezTo>
                    <a:pt x="6956" y="18872"/>
                    <a:pt x="6956" y="18872"/>
                    <a:pt x="6956" y="18872"/>
                  </a:cubicBezTo>
                  <a:cubicBezTo>
                    <a:pt x="3818" y="18872"/>
                    <a:pt x="3818" y="18872"/>
                    <a:pt x="3818" y="18872"/>
                  </a:cubicBezTo>
                  <a:cubicBezTo>
                    <a:pt x="3609" y="18872"/>
                    <a:pt x="3400" y="19099"/>
                    <a:pt x="3400" y="19326"/>
                  </a:cubicBezTo>
                  <a:cubicBezTo>
                    <a:pt x="3400" y="21202"/>
                    <a:pt x="3400" y="21202"/>
                    <a:pt x="3400" y="21202"/>
                  </a:cubicBezTo>
                  <a:cubicBezTo>
                    <a:pt x="3400" y="21429"/>
                    <a:pt x="3609" y="21600"/>
                    <a:pt x="3818" y="21600"/>
                  </a:cubicBezTo>
                  <a:cubicBezTo>
                    <a:pt x="17730" y="21600"/>
                    <a:pt x="17730" y="21600"/>
                    <a:pt x="17730" y="21600"/>
                  </a:cubicBezTo>
                  <a:cubicBezTo>
                    <a:pt x="17939" y="21600"/>
                    <a:pt x="18096" y="21429"/>
                    <a:pt x="18096" y="21202"/>
                  </a:cubicBezTo>
                  <a:cubicBezTo>
                    <a:pt x="18096" y="19326"/>
                    <a:pt x="18096" y="19326"/>
                    <a:pt x="18096" y="19326"/>
                  </a:cubicBezTo>
                  <a:cubicBezTo>
                    <a:pt x="18096" y="19099"/>
                    <a:pt x="17939" y="18872"/>
                    <a:pt x="17730" y="18872"/>
                  </a:cubicBezTo>
                  <a:cubicBezTo>
                    <a:pt x="14644" y="18872"/>
                    <a:pt x="14644" y="18872"/>
                    <a:pt x="14644" y="18872"/>
                  </a:cubicBezTo>
                  <a:cubicBezTo>
                    <a:pt x="14644" y="15973"/>
                    <a:pt x="14644" y="15973"/>
                    <a:pt x="14644" y="15973"/>
                  </a:cubicBezTo>
                  <a:cubicBezTo>
                    <a:pt x="21234" y="15973"/>
                    <a:pt x="21234" y="15973"/>
                    <a:pt x="21234" y="15973"/>
                  </a:cubicBezTo>
                  <a:cubicBezTo>
                    <a:pt x="21443" y="15973"/>
                    <a:pt x="21600" y="15745"/>
                    <a:pt x="21600" y="15518"/>
                  </a:cubicBezTo>
                  <a:cubicBezTo>
                    <a:pt x="21600" y="398"/>
                    <a:pt x="21600" y="398"/>
                    <a:pt x="21600" y="398"/>
                  </a:cubicBezTo>
                  <a:cubicBezTo>
                    <a:pt x="21600" y="171"/>
                    <a:pt x="21443" y="0"/>
                    <a:pt x="21234" y="0"/>
                  </a:cubicBezTo>
                  <a:close/>
                  <a:moveTo>
                    <a:pt x="17311" y="20804"/>
                  </a:moveTo>
                  <a:cubicBezTo>
                    <a:pt x="4184" y="20804"/>
                    <a:pt x="4184" y="20804"/>
                    <a:pt x="4184" y="20804"/>
                  </a:cubicBezTo>
                  <a:cubicBezTo>
                    <a:pt x="4184" y="19724"/>
                    <a:pt x="4184" y="19724"/>
                    <a:pt x="4184" y="19724"/>
                  </a:cubicBezTo>
                  <a:cubicBezTo>
                    <a:pt x="17311" y="19724"/>
                    <a:pt x="17311" y="19724"/>
                    <a:pt x="17311" y="19724"/>
                  </a:cubicBezTo>
                  <a:lnTo>
                    <a:pt x="17311" y="20804"/>
                  </a:lnTo>
                  <a:close/>
                  <a:moveTo>
                    <a:pt x="13912" y="18872"/>
                  </a:moveTo>
                  <a:cubicBezTo>
                    <a:pt x="7740" y="18872"/>
                    <a:pt x="7740" y="18872"/>
                    <a:pt x="7740" y="18872"/>
                  </a:cubicBezTo>
                  <a:cubicBezTo>
                    <a:pt x="7740" y="15973"/>
                    <a:pt x="7740" y="15973"/>
                    <a:pt x="7740" y="15973"/>
                  </a:cubicBezTo>
                  <a:cubicBezTo>
                    <a:pt x="13912" y="15973"/>
                    <a:pt x="13912" y="15973"/>
                    <a:pt x="13912" y="15973"/>
                  </a:cubicBezTo>
                  <a:lnTo>
                    <a:pt x="13912" y="18872"/>
                  </a:lnTo>
                  <a:close/>
                  <a:moveTo>
                    <a:pt x="20868" y="15120"/>
                  </a:moveTo>
                  <a:cubicBezTo>
                    <a:pt x="785" y="15120"/>
                    <a:pt x="785" y="15120"/>
                    <a:pt x="785" y="15120"/>
                  </a:cubicBezTo>
                  <a:cubicBezTo>
                    <a:pt x="785" y="853"/>
                    <a:pt x="785" y="853"/>
                    <a:pt x="785" y="853"/>
                  </a:cubicBezTo>
                  <a:cubicBezTo>
                    <a:pt x="20868" y="853"/>
                    <a:pt x="20868" y="853"/>
                    <a:pt x="20868" y="853"/>
                  </a:cubicBezTo>
                  <a:lnTo>
                    <a:pt x="20868" y="15120"/>
                  </a:lnTo>
                  <a:close/>
                  <a:moveTo>
                    <a:pt x="2092" y="14040"/>
                  </a:moveTo>
                  <a:cubicBezTo>
                    <a:pt x="19508" y="14040"/>
                    <a:pt x="19508" y="14040"/>
                    <a:pt x="19508" y="14040"/>
                  </a:cubicBezTo>
                  <a:cubicBezTo>
                    <a:pt x="19717" y="14040"/>
                    <a:pt x="19926" y="13869"/>
                    <a:pt x="19926" y="13642"/>
                  </a:cubicBezTo>
                  <a:cubicBezTo>
                    <a:pt x="19926" y="2331"/>
                    <a:pt x="19926" y="2331"/>
                    <a:pt x="19926" y="2331"/>
                  </a:cubicBezTo>
                  <a:cubicBezTo>
                    <a:pt x="19926" y="2103"/>
                    <a:pt x="19717" y="1876"/>
                    <a:pt x="19508" y="1876"/>
                  </a:cubicBezTo>
                  <a:cubicBezTo>
                    <a:pt x="2092" y="1876"/>
                    <a:pt x="2092" y="1876"/>
                    <a:pt x="2092" y="1876"/>
                  </a:cubicBezTo>
                  <a:cubicBezTo>
                    <a:pt x="1883" y="1876"/>
                    <a:pt x="1726" y="2103"/>
                    <a:pt x="1726" y="2331"/>
                  </a:cubicBezTo>
                  <a:cubicBezTo>
                    <a:pt x="1726" y="13642"/>
                    <a:pt x="1726" y="13642"/>
                    <a:pt x="1726" y="13642"/>
                  </a:cubicBezTo>
                  <a:cubicBezTo>
                    <a:pt x="1726" y="13869"/>
                    <a:pt x="1883" y="14040"/>
                    <a:pt x="2092" y="14040"/>
                  </a:cubicBezTo>
                  <a:close/>
                  <a:moveTo>
                    <a:pt x="2458" y="2728"/>
                  </a:moveTo>
                  <a:cubicBezTo>
                    <a:pt x="19142" y="2728"/>
                    <a:pt x="19142" y="2728"/>
                    <a:pt x="19142" y="2728"/>
                  </a:cubicBezTo>
                  <a:cubicBezTo>
                    <a:pt x="19142" y="13244"/>
                    <a:pt x="19142" y="13244"/>
                    <a:pt x="19142" y="13244"/>
                  </a:cubicBezTo>
                  <a:cubicBezTo>
                    <a:pt x="2458" y="13244"/>
                    <a:pt x="2458" y="13244"/>
                    <a:pt x="2458" y="13244"/>
                  </a:cubicBezTo>
                  <a:lnTo>
                    <a:pt x="2458" y="2728"/>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defTabSz="685800">
                <a:defRPr sz="1800">
                  <a:latin typeface="Franklin Gothic Book"/>
                  <a:ea typeface="Franklin Gothic Book"/>
                  <a:cs typeface="Franklin Gothic Book"/>
                  <a:sym typeface="Franklin Gothic Book"/>
                </a:defRPr>
              </a:pPr>
            </a:p>
          </p:txBody>
        </p:sp>
        <p:grpSp>
          <p:nvGrpSpPr>
            <p:cNvPr id="1392" name="Group 1392"/>
            <p:cNvGrpSpPr/>
            <p:nvPr/>
          </p:nvGrpSpPr>
          <p:grpSpPr>
            <a:xfrm>
              <a:off x="2085800" y="0"/>
              <a:ext cx="4967901" cy="826606"/>
              <a:chOff x="0" y="0"/>
              <a:chExt cx="4967899" cy="826604"/>
            </a:xfrm>
          </p:grpSpPr>
          <p:sp>
            <p:nvSpPr>
              <p:cNvPr id="1390" name="Shape 1390"/>
              <p:cNvSpPr/>
              <p:nvPr/>
            </p:nvSpPr>
            <p:spPr>
              <a:xfrm>
                <a:off x="0" y="0"/>
                <a:ext cx="4967900" cy="826605"/>
              </a:xfrm>
              <a:prstGeom prst="rect">
                <a:avLst/>
              </a:prstGeom>
              <a:solidFill>
                <a:srgbClr val="203864">
                  <a:alpha val="52000"/>
                </a:srgbClr>
              </a:solidFill>
              <a:ln w="12700" cap="flat">
                <a:noFill/>
                <a:miter lim="400000"/>
              </a:ln>
              <a:effectLst/>
            </p:spPr>
            <p:txBody>
              <a:bodyPr wrap="square" lIns="45719" tIns="45719" rIns="45719" bIns="45719" numCol="1" anchor="ctr">
                <a:noAutofit/>
              </a:bodyPr>
              <a:lstStyle/>
              <a:p>
                <a:pPr defTabSz="685800">
                  <a:lnSpc>
                    <a:spcPct val="200000"/>
                  </a:lnSpc>
                  <a:defRPr sz="1800">
                    <a:solidFill>
                      <a:schemeClr val="accent3">
                        <a:lumOff val="44000"/>
                      </a:schemeClr>
                    </a:solidFill>
                    <a:latin typeface="微软雅黑"/>
                    <a:ea typeface="微软雅黑"/>
                    <a:cs typeface="微软雅黑"/>
                    <a:sym typeface="微软雅黑"/>
                  </a:defRPr>
                </a:pPr>
              </a:p>
            </p:txBody>
          </p:sp>
          <p:sp>
            <p:nvSpPr>
              <p:cNvPr id="1391" name="Shape 1391"/>
              <p:cNvSpPr/>
              <p:nvPr/>
            </p:nvSpPr>
            <p:spPr>
              <a:xfrm>
                <a:off x="0" y="254552"/>
                <a:ext cx="4967900" cy="317501"/>
              </a:xfrm>
              <a:prstGeom prst="rect">
                <a:avLst/>
              </a:prstGeom>
              <a:noFill/>
              <a:ln w="12700" cap="flat">
                <a:noFill/>
                <a:miter lim="400000"/>
              </a:ln>
              <a:effectLst/>
            </p:spPr>
            <p:txBody>
              <a:bodyPr wrap="square" lIns="0" tIns="0" rIns="0" bIns="0" numCol="1" anchor="ctr">
                <a:spAutoFit/>
              </a:bodyPr>
              <a:lstStyle/>
              <a:p>
                <a:pPr defTabSz="685800">
                  <a:lnSpc>
                    <a:spcPct val="200000"/>
                  </a:lnSpc>
                  <a:defRPr sz="1800" b="1">
                    <a:solidFill>
                      <a:schemeClr val="accent3">
                        <a:lumOff val="44000"/>
                      </a:schemeClr>
                    </a:solidFill>
                    <a:latin typeface="Franklin Gothic Book"/>
                    <a:ea typeface="Franklin Gothic Book"/>
                    <a:cs typeface="Franklin Gothic Book"/>
                    <a:sym typeface="Franklin Gothic Book"/>
                  </a:defRPr>
                </a:pPr>
                <a:r>
                  <a:t>    </a:t>
                </a:r>
                <a:r>
                  <a:rPr b="0">
                    <a:latin typeface="微软雅黑"/>
                    <a:ea typeface="微软雅黑"/>
                    <a:cs typeface="微软雅黑"/>
                    <a:sym typeface="微软雅黑"/>
                  </a:rPr>
                  <a:t>模式1：作为网络课程直接用于修学分</a:t>
                </a:r>
              </a:p>
            </p:txBody>
          </p:sp>
        </p:grpSp>
        <p:grpSp>
          <p:nvGrpSpPr>
            <p:cNvPr id="1395" name="Group 1395"/>
            <p:cNvGrpSpPr/>
            <p:nvPr/>
          </p:nvGrpSpPr>
          <p:grpSpPr>
            <a:xfrm>
              <a:off x="2085801" y="883476"/>
              <a:ext cx="4967899" cy="797216"/>
              <a:chOff x="0" y="0"/>
              <a:chExt cx="4967897" cy="797214"/>
            </a:xfrm>
          </p:grpSpPr>
          <p:sp>
            <p:nvSpPr>
              <p:cNvPr id="1393" name="Shape 1393"/>
              <p:cNvSpPr/>
              <p:nvPr/>
            </p:nvSpPr>
            <p:spPr>
              <a:xfrm>
                <a:off x="0" y="0"/>
                <a:ext cx="4967898" cy="797215"/>
              </a:xfrm>
              <a:prstGeom prst="rect">
                <a:avLst/>
              </a:prstGeom>
              <a:solidFill>
                <a:srgbClr val="203864">
                  <a:alpha val="52999"/>
                </a:srgbClr>
              </a:solidFill>
              <a:ln w="12700" cap="flat">
                <a:noFill/>
                <a:miter lim="400000"/>
              </a:ln>
              <a:effectLst/>
            </p:spPr>
            <p:txBody>
              <a:bodyPr wrap="square" lIns="45719" tIns="45719" rIns="45719" bIns="45719" numCol="1" anchor="ctr">
                <a:noAutofit/>
              </a:bodyPr>
              <a:lstStyle/>
              <a:p>
                <a:pPr defTabSz="685800">
                  <a:lnSpc>
                    <a:spcPct val="200000"/>
                  </a:lnSpc>
                  <a:defRPr sz="1800">
                    <a:solidFill>
                      <a:schemeClr val="accent3">
                        <a:lumOff val="44000"/>
                      </a:schemeClr>
                    </a:solidFill>
                    <a:latin typeface="微软雅黑"/>
                    <a:ea typeface="微软雅黑"/>
                    <a:cs typeface="微软雅黑"/>
                    <a:sym typeface="微软雅黑"/>
                  </a:defRPr>
                </a:pPr>
              </a:p>
            </p:txBody>
          </p:sp>
          <p:sp>
            <p:nvSpPr>
              <p:cNvPr id="1394" name="Shape 1394"/>
              <p:cNvSpPr/>
              <p:nvPr/>
            </p:nvSpPr>
            <p:spPr>
              <a:xfrm>
                <a:off x="0" y="239857"/>
                <a:ext cx="4967898" cy="317501"/>
              </a:xfrm>
              <a:prstGeom prst="rect">
                <a:avLst/>
              </a:prstGeom>
              <a:noFill/>
              <a:ln w="12700" cap="flat">
                <a:noFill/>
                <a:miter lim="400000"/>
              </a:ln>
              <a:effectLst/>
            </p:spPr>
            <p:txBody>
              <a:bodyPr wrap="square" lIns="0" tIns="0" rIns="0" bIns="0" numCol="1" anchor="ctr">
                <a:spAutoFit/>
              </a:bodyPr>
              <a:lstStyle/>
              <a:p>
                <a:pPr defTabSz="685800">
                  <a:lnSpc>
                    <a:spcPct val="200000"/>
                  </a:lnSpc>
                  <a:defRPr sz="1800" b="1">
                    <a:solidFill>
                      <a:schemeClr val="accent3">
                        <a:lumOff val="44000"/>
                      </a:schemeClr>
                    </a:solidFill>
                    <a:latin typeface="微软雅黑"/>
                    <a:ea typeface="微软雅黑"/>
                    <a:cs typeface="微软雅黑"/>
                    <a:sym typeface="微软雅黑"/>
                  </a:defRPr>
                </a:pPr>
                <a:r>
                  <a:t>    </a:t>
                </a:r>
                <a:r>
                  <a:rPr b="0"/>
                  <a:t>模式2：线上课程加线下教学翻转课堂创新</a:t>
                </a:r>
              </a:p>
            </p:txBody>
          </p:sp>
        </p:grpSp>
        <p:grpSp>
          <p:nvGrpSpPr>
            <p:cNvPr id="1398" name="Group 1398"/>
            <p:cNvGrpSpPr/>
            <p:nvPr/>
          </p:nvGrpSpPr>
          <p:grpSpPr>
            <a:xfrm>
              <a:off x="2085801" y="1735799"/>
              <a:ext cx="4967900" cy="826606"/>
              <a:chOff x="0" y="0"/>
              <a:chExt cx="4967899" cy="826604"/>
            </a:xfrm>
          </p:grpSpPr>
          <p:sp>
            <p:nvSpPr>
              <p:cNvPr id="1396" name="Shape 1396"/>
              <p:cNvSpPr/>
              <p:nvPr/>
            </p:nvSpPr>
            <p:spPr>
              <a:xfrm>
                <a:off x="-1" y="0"/>
                <a:ext cx="4967901" cy="826605"/>
              </a:xfrm>
              <a:prstGeom prst="rect">
                <a:avLst/>
              </a:prstGeom>
              <a:solidFill>
                <a:srgbClr val="203864">
                  <a:alpha val="51000"/>
                </a:srgbClr>
              </a:solidFill>
              <a:ln w="12700" cap="flat">
                <a:noFill/>
                <a:miter lim="400000"/>
              </a:ln>
              <a:effectLst/>
            </p:spPr>
            <p:txBody>
              <a:bodyPr wrap="square" lIns="45719" tIns="45719" rIns="45719" bIns="45719" numCol="1" anchor="ctr">
                <a:noAutofit/>
              </a:bodyPr>
              <a:lstStyle/>
              <a:p>
                <a:pPr defTabSz="685800">
                  <a:lnSpc>
                    <a:spcPct val="200000"/>
                  </a:lnSpc>
                  <a:defRPr sz="1800">
                    <a:solidFill>
                      <a:schemeClr val="accent3">
                        <a:lumOff val="44000"/>
                      </a:schemeClr>
                    </a:solidFill>
                    <a:latin typeface="微软雅黑"/>
                    <a:ea typeface="微软雅黑"/>
                    <a:cs typeface="微软雅黑"/>
                    <a:sym typeface="微软雅黑"/>
                  </a:defRPr>
                </a:pPr>
              </a:p>
            </p:txBody>
          </p:sp>
          <p:sp>
            <p:nvSpPr>
              <p:cNvPr id="1397" name="Shape 1397"/>
              <p:cNvSpPr/>
              <p:nvPr/>
            </p:nvSpPr>
            <p:spPr>
              <a:xfrm>
                <a:off x="-1" y="254552"/>
                <a:ext cx="4967901" cy="317501"/>
              </a:xfrm>
              <a:prstGeom prst="rect">
                <a:avLst/>
              </a:prstGeom>
              <a:noFill/>
              <a:ln w="12700" cap="flat">
                <a:noFill/>
                <a:miter lim="400000"/>
              </a:ln>
              <a:effectLst/>
            </p:spPr>
            <p:txBody>
              <a:bodyPr wrap="square" lIns="0" tIns="0" rIns="0" bIns="0" numCol="1" anchor="ctr">
                <a:spAutoFit/>
              </a:bodyPr>
              <a:lstStyle/>
              <a:p>
                <a:pPr defTabSz="685800">
                  <a:lnSpc>
                    <a:spcPct val="200000"/>
                  </a:lnSpc>
                  <a:defRPr sz="1800" b="1">
                    <a:solidFill>
                      <a:schemeClr val="accent3">
                        <a:lumOff val="44000"/>
                      </a:schemeClr>
                    </a:solidFill>
                    <a:latin typeface="微软雅黑"/>
                    <a:ea typeface="微软雅黑"/>
                    <a:cs typeface="微软雅黑"/>
                    <a:sym typeface="微软雅黑"/>
                  </a:defRPr>
                </a:pPr>
                <a:r>
                  <a:t>    </a:t>
                </a:r>
                <a:r>
                  <a:rPr b="0"/>
                  <a:t>模式3：辅助传统课堂教学</a:t>
                </a:r>
              </a:p>
            </p:txBody>
          </p:sp>
        </p:grpSp>
        <p:pic>
          <p:nvPicPr>
            <p:cNvPr id="1399" name="image4.png" descr="E:\工作文档\超星\刘强\新建文件夹 (2)\images\318761-13111921244086_03.png"/>
            <p:cNvPicPr>
              <a:picLocks noChangeAspect="1"/>
            </p:cNvPicPr>
            <p:nvPr/>
          </p:nvPicPr>
          <p:blipFill>
            <a:blip r:embed="rId1"/>
            <a:srcRect/>
            <a:stretch>
              <a:fillRect/>
            </a:stretch>
          </p:blipFill>
          <p:spPr>
            <a:xfrm>
              <a:off x="1234837" y="1030810"/>
              <a:ext cx="538328" cy="520869"/>
            </a:xfrm>
            <a:prstGeom prst="rect">
              <a:avLst/>
            </a:prstGeom>
            <a:ln w="12700" cap="flat">
              <a:noFill/>
              <a:miter lim="400000"/>
              <a:headEnd/>
              <a:tailEnd/>
            </a:ln>
            <a:effectLst/>
          </p:spPr>
        </p:pic>
        <p:pic>
          <p:nvPicPr>
            <p:cNvPr id="1400" name="image4.png" descr="E:\工作文档\超星\刘强\新建文件夹 (2)\images\318761-13111921244086_03.png"/>
            <p:cNvPicPr>
              <a:picLocks noChangeAspect="1"/>
            </p:cNvPicPr>
            <p:nvPr/>
          </p:nvPicPr>
          <p:blipFill>
            <a:blip r:embed="rId1"/>
            <a:srcRect/>
            <a:stretch>
              <a:fillRect/>
            </a:stretch>
          </p:blipFill>
          <p:spPr>
            <a:xfrm>
              <a:off x="984954" y="1938954"/>
              <a:ext cx="538328" cy="520869"/>
            </a:xfrm>
            <a:prstGeom prst="rect">
              <a:avLst/>
            </a:prstGeom>
            <a:ln w="12700" cap="flat">
              <a:noFill/>
              <a:miter lim="400000"/>
              <a:headEnd/>
              <a:tailEnd/>
            </a:ln>
            <a:effectLst/>
          </p:spPr>
        </p:pic>
        <p:pic>
          <p:nvPicPr>
            <p:cNvPr id="1401" name="image5.png" descr="E:\工作文档\超星\刘强\新建文件夹 (2)\images\318761-13111921244086_03.png"/>
            <p:cNvPicPr>
              <a:picLocks noChangeAspect="1"/>
            </p:cNvPicPr>
            <p:nvPr/>
          </p:nvPicPr>
          <p:blipFill>
            <a:blip r:embed="rId2"/>
            <a:srcRect/>
            <a:stretch>
              <a:fillRect/>
            </a:stretch>
          </p:blipFill>
          <p:spPr>
            <a:xfrm>
              <a:off x="125860" y="1972336"/>
              <a:ext cx="304927" cy="367381"/>
            </a:xfrm>
            <a:prstGeom prst="rect">
              <a:avLst/>
            </a:prstGeom>
            <a:ln w="12700" cap="flat">
              <a:noFill/>
              <a:miter lim="400000"/>
              <a:headEnd/>
              <a:tailEnd/>
            </a:ln>
            <a:effectLst/>
          </p:spPr>
        </p:pic>
      </p:grpSp>
      <p:pic>
        <p:nvPicPr>
          <p:cNvPr id="1403" name="image6.jpg" descr="泛雅.jpg"/>
          <p:cNvPicPr>
            <a:picLocks noChangeAspect="1"/>
          </p:cNvPicPr>
          <p:nvPr/>
        </p:nvPicPr>
        <p:blipFill>
          <a:blip r:embed="rId3"/>
          <a:srcRect/>
          <a:stretch>
            <a:fillRect/>
          </a:stretch>
        </p:blipFill>
        <p:spPr>
          <a:xfrm>
            <a:off x="1353" y="0"/>
            <a:ext cx="9340900" cy="5255813"/>
          </a:xfrm>
          <a:prstGeom prst="rect">
            <a:avLst/>
          </a:prstGeom>
          <a:ln w="12700">
            <a:miter lim="400000"/>
            <a:headEnd/>
            <a:tailEnd/>
          </a:ln>
        </p:spPr>
      </p:pic>
      <p:grpSp>
        <p:nvGrpSpPr>
          <p:cNvPr id="1406" name="Group 1406"/>
          <p:cNvGrpSpPr/>
          <p:nvPr/>
        </p:nvGrpSpPr>
        <p:grpSpPr>
          <a:xfrm>
            <a:off x="3337493" y="1752988"/>
            <a:ext cx="5898341" cy="1522056"/>
            <a:chOff x="0" y="0"/>
            <a:chExt cx="5898339" cy="1522055"/>
          </a:xfrm>
        </p:grpSpPr>
        <p:sp>
          <p:nvSpPr>
            <p:cNvPr id="1404" name="Shape 1404"/>
            <p:cNvSpPr/>
            <p:nvPr/>
          </p:nvSpPr>
          <p:spPr>
            <a:xfrm>
              <a:off x="0" y="-1"/>
              <a:ext cx="5898340" cy="15220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433" y="0"/>
                  </a:lnTo>
                  <a:lnTo>
                    <a:pt x="21600" y="0"/>
                  </a:lnTo>
                  <a:lnTo>
                    <a:pt x="18167" y="21600"/>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defRPr sz="2400" b="1">
                  <a:solidFill>
                    <a:srgbClr val="C4BD97"/>
                  </a:solidFill>
                  <a:latin typeface="微软雅黑"/>
                  <a:ea typeface="微软雅黑"/>
                  <a:cs typeface="微软雅黑"/>
                  <a:sym typeface="微软雅黑"/>
                </a:defRPr>
              </a:pPr>
            </a:p>
          </p:txBody>
        </p:sp>
        <p:sp>
          <p:nvSpPr>
            <p:cNvPr id="1405" name="Shape 1405"/>
            <p:cNvSpPr/>
            <p:nvPr/>
          </p:nvSpPr>
          <p:spPr>
            <a:xfrm>
              <a:off x="882119" y="86657"/>
              <a:ext cx="4134102" cy="1348741"/>
            </a:xfrm>
            <a:prstGeom prst="rect">
              <a:avLst/>
            </a:prstGeom>
            <a:noFill/>
            <a:ln w="12700" cap="flat">
              <a:noFill/>
              <a:miter lim="400000"/>
            </a:ln>
            <a:effectLst/>
          </p:spPr>
          <p:txBody>
            <a:bodyPr wrap="square" lIns="45719" tIns="45719" rIns="45719" bIns="45719" numCol="1" anchor="ctr">
              <a:spAutoFit/>
            </a:bodyPr>
            <a:lstStyle>
              <a:lvl1pPr>
                <a:defRPr sz="2400" b="1">
                  <a:solidFill>
                    <a:srgbClr val="C4BD97"/>
                  </a:solidFill>
                  <a:latin typeface="微软雅黑"/>
                  <a:ea typeface="微软雅黑"/>
                  <a:cs typeface="微软雅黑"/>
                  <a:sym typeface="微软雅黑"/>
                </a:defRPr>
              </a:lvl1pPr>
            </a:lstStyle>
            <a:p>
              <a:r>
                <a:t>定位：解决各类网络课程的建设与应用和教学资源管理的一体化教学平台</a:t>
              </a:r>
            </a:p>
          </p:txBody>
        </p:sp>
      </p:gr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3" name="image31.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
        <p:nvSpPr>
          <p:cNvPr id="1464" name="Shape 1464"/>
          <p:cNvSpPr/>
          <p:nvPr/>
        </p:nvSpPr>
        <p:spPr>
          <a:xfrm>
            <a:off x="-1632859" y="231958"/>
            <a:ext cx="1632859" cy="1361441"/>
          </a:xfrm>
          <a:prstGeom prst="rect">
            <a:avLst/>
          </a:prstGeom>
          <a:ln w="12700">
            <a:miter lim="400000"/>
          </a:ln>
        </p:spPr>
        <p:txBody>
          <a:bodyPr lIns="45719" rIns="45719">
            <a:spAutoFit/>
          </a:bodyPr>
          <a:lstStyle>
            <a:lvl1pPr>
              <a:defRPr>
                <a:solidFill>
                  <a:srgbClr val="FF0000"/>
                </a:solidFill>
                <a:latin typeface="宋体"/>
                <a:ea typeface="宋体"/>
                <a:cs typeface="宋体"/>
                <a:sym typeface="宋体"/>
              </a:defRPr>
            </a:lvl1pPr>
          </a:lstStyle>
          <a:p>
            <a:pPr>
              <a:defRPr>
                <a:latin typeface="+mn-lt"/>
                <a:ea typeface="+mn-ea"/>
                <a:cs typeface="+mn-cs"/>
                <a:sym typeface="Calibri"/>
              </a:defRPr>
            </a:pPr>
            <a:r>
              <a:rPr>
                <a:latin typeface="宋体"/>
                <a:ea typeface="宋体"/>
                <a:cs typeface="宋体"/>
                <a:sym typeface="宋体"/>
              </a:rPr>
              <a:t>课程建设完后需要应用于教学，我们泛雅平台就可以提供强大的学习流程管理和教学互动</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6" name="image32.png"/>
          <p:cNvPicPr>
            <a:picLocks noChangeAspect="1"/>
          </p:cNvPicPr>
          <p:nvPr/>
        </p:nvPicPr>
        <p:blipFill>
          <a:blip r:embed="rId1"/>
          <a:srcRect/>
          <a:stretch>
            <a:fillRect/>
          </a:stretch>
        </p:blipFill>
        <p:spPr>
          <a:xfrm>
            <a:off x="0" y="0"/>
            <a:ext cx="9141291" cy="5143500"/>
          </a:xfrm>
          <a:prstGeom prst="rect">
            <a:avLst/>
          </a:prstGeom>
          <a:ln w="12700">
            <a:miter lim="400000"/>
            <a:headEnd/>
            <a:tailEnd/>
          </a:ln>
        </p:spPr>
      </p:pic>
      <p:sp>
        <p:nvSpPr>
          <p:cNvPr id="1467" name="Shape 1467"/>
          <p:cNvSpPr/>
          <p:nvPr/>
        </p:nvSpPr>
        <p:spPr>
          <a:xfrm>
            <a:off x="552824" y="418354"/>
            <a:ext cx="2407210" cy="510541"/>
          </a:xfrm>
          <a:prstGeom prst="rect">
            <a:avLst/>
          </a:prstGeom>
          <a:ln w="12700">
            <a:miter lim="400000"/>
          </a:ln>
        </p:spPr>
        <p:txBody>
          <a:bodyPr wrap="none" lIns="45719" rIns="45719">
            <a:spAutoFit/>
          </a:bodyPr>
          <a:lstStyle/>
          <a:p>
            <a:pPr>
              <a:defRPr sz="2400">
                <a:latin typeface="Franklin Gothic Book"/>
                <a:ea typeface="Franklin Gothic Book"/>
                <a:cs typeface="Franklin Gothic Book"/>
                <a:sym typeface="Franklin Gothic Book"/>
              </a:defRPr>
            </a:pPr>
            <a:r>
              <a:t>L</a:t>
            </a:r>
            <a:r>
              <a:rPr>
                <a:solidFill>
                  <a:schemeClr val="accent3">
                    <a:lumOff val="44000"/>
                  </a:schemeClr>
                </a:solidFill>
              </a:rPr>
              <a:t>灵活的内容发放</a:t>
            </a:r>
          </a:p>
        </p:txBody>
      </p:sp>
      <p:sp>
        <p:nvSpPr>
          <p:cNvPr id="1468" name="Shape 1468"/>
          <p:cNvSpPr/>
          <p:nvPr/>
        </p:nvSpPr>
        <p:spPr>
          <a:xfrm>
            <a:off x="-1793175" y="231957"/>
            <a:ext cx="1793175" cy="5425441"/>
          </a:xfrm>
          <a:prstGeom prst="rect">
            <a:avLst/>
          </a:prstGeom>
          <a:ln w="12700">
            <a:miter lim="400000"/>
          </a:ln>
        </p:spPr>
        <p:txBody>
          <a:bodyPr lIns="45719" rIns="45719">
            <a:spAutoFit/>
          </a:bodyPr>
          <a:lstStyle>
            <a:lvl1pPr>
              <a:defRPr>
                <a:solidFill>
                  <a:srgbClr val="FF0000"/>
                </a:solidFill>
                <a:latin typeface="Franklin Gothic Book"/>
                <a:ea typeface="Franklin Gothic Book"/>
                <a:cs typeface="Franklin Gothic Book"/>
                <a:sym typeface="Franklin Gothic Book"/>
              </a:defRPr>
            </a:lvl1pPr>
          </a:lstStyle>
          <a:p>
            <a:r>
              <a:t>课程建设好后，老师可以根据自己教学的进度和安排来控制学生的整个学习流程，比如说在上课之前我只将这段时间要讲的内容发放给学生，其他内容先不发放，等下周上课前，我在将下周学习内容进行发放；所以可以根据每一个章节、每一个知识点都可以设置发放模式，可以立即发放，也可以定时发放，还可以闯关式的发放，就是要求学生将任务全部完成了以后才可以发放下一阶段的学习内容，才可以继续下面的学习</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0" name="image33.jpg" descr="背景.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
        <p:nvSpPr>
          <p:cNvPr id="1471" name="Shape 1471"/>
          <p:cNvSpPr/>
          <p:nvPr/>
        </p:nvSpPr>
        <p:spPr>
          <a:xfrm>
            <a:off x="493760" y="324752"/>
            <a:ext cx="3112131" cy="470531"/>
          </a:xfrm>
          <a:prstGeom prst="rect">
            <a:avLst/>
          </a:prstGeom>
          <a:ln w="12700">
            <a:miter lim="400000"/>
          </a:ln>
        </p:spPr>
        <p:txBody>
          <a:bodyPr wrap="none" lIns="25715" tIns="25715" rIns="25715" bIns="25715">
            <a:spAutoFit/>
          </a:bodyPr>
          <a:lstStyle>
            <a:lvl1pPr defTabSz="685165">
              <a:defRPr sz="2400">
                <a:solidFill>
                  <a:schemeClr val="accent3">
                    <a:lumOff val="44000"/>
                  </a:schemeClr>
                </a:solidFill>
                <a:latin typeface="微软雅黑"/>
                <a:ea typeface="微软雅黑"/>
                <a:cs typeface="微软雅黑"/>
                <a:sym typeface="微软雅黑"/>
              </a:defRPr>
            </a:lvl1pPr>
          </a:lstStyle>
          <a:p>
            <a:r>
              <a:t>任务驱动的进阶式学习</a:t>
            </a:r>
          </a:p>
        </p:txBody>
      </p:sp>
      <p:pic>
        <p:nvPicPr>
          <p:cNvPr id="1472" name="image34.png"/>
          <p:cNvPicPr>
            <a:picLocks noChangeAspect="1"/>
          </p:cNvPicPr>
          <p:nvPr/>
        </p:nvPicPr>
        <p:blipFill>
          <a:blip r:embed="rId2"/>
          <a:srcRect/>
          <a:stretch>
            <a:fillRect/>
          </a:stretch>
        </p:blipFill>
        <p:spPr>
          <a:xfrm>
            <a:off x="960968" y="1518502"/>
            <a:ext cx="6038851" cy="2352676"/>
          </a:xfrm>
          <a:prstGeom prst="rect">
            <a:avLst/>
          </a:prstGeom>
          <a:ln w="12700">
            <a:miter lim="400000"/>
            <a:headEnd/>
            <a:tailEnd/>
          </a:ln>
          <a:effectLst>
            <a:outerShdw blurRad="50800" dist="203200" dir="2700000" rotWithShape="0">
              <a:srgbClr val="000000">
                <a:alpha val="40000"/>
              </a:srgbClr>
            </a:outerShdw>
          </a:effectLst>
        </p:spPr>
      </p:pic>
      <p:grpSp>
        <p:nvGrpSpPr>
          <p:cNvPr id="1475" name="Group 1475"/>
          <p:cNvGrpSpPr/>
          <p:nvPr/>
        </p:nvGrpSpPr>
        <p:grpSpPr>
          <a:xfrm>
            <a:off x="6587548" y="1252329"/>
            <a:ext cx="1997441" cy="1002693"/>
            <a:chOff x="0" y="0"/>
            <a:chExt cx="1997440" cy="1002691"/>
          </a:xfrm>
        </p:grpSpPr>
        <p:sp>
          <p:nvSpPr>
            <p:cNvPr id="1473" name="Shape 1473"/>
            <p:cNvSpPr/>
            <p:nvPr/>
          </p:nvSpPr>
          <p:spPr>
            <a:xfrm>
              <a:off x="0" y="0"/>
              <a:ext cx="1997441" cy="1002692"/>
            </a:xfrm>
            <a:custGeom>
              <a:avLst/>
              <a:gdLst/>
              <a:ahLst/>
              <a:cxnLst>
                <a:cxn ang="0">
                  <a:pos x="wd2" y="hd2"/>
                </a:cxn>
                <a:cxn ang="5400000">
                  <a:pos x="wd2" y="hd2"/>
                </a:cxn>
                <a:cxn ang="10800000">
                  <a:pos x="wd2" y="hd2"/>
                </a:cxn>
                <a:cxn ang="16200000">
                  <a:pos x="wd2" y="hd2"/>
                </a:cxn>
              </a:cxnLst>
              <a:rect l="0" t="0" r="r" b="b"/>
              <a:pathLst>
                <a:path w="21600" h="21600" extrusionOk="0">
                  <a:moveTo>
                    <a:pt x="4458" y="3600"/>
                  </a:moveTo>
                  <a:cubicBezTo>
                    <a:pt x="4458" y="1612"/>
                    <a:pt x="5267" y="0"/>
                    <a:pt x="6265" y="0"/>
                  </a:cubicBezTo>
                  <a:lnTo>
                    <a:pt x="7315" y="0"/>
                  </a:lnTo>
                  <a:lnTo>
                    <a:pt x="19793" y="0"/>
                  </a:lnTo>
                  <a:cubicBezTo>
                    <a:pt x="20791" y="0"/>
                    <a:pt x="21600" y="1612"/>
                    <a:pt x="21600" y="3600"/>
                  </a:cubicBezTo>
                  <a:lnTo>
                    <a:pt x="21600" y="18000"/>
                  </a:lnTo>
                  <a:cubicBezTo>
                    <a:pt x="21600" y="19988"/>
                    <a:pt x="20791" y="21600"/>
                    <a:pt x="19793" y="21600"/>
                  </a:cubicBezTo>
                  <a:lnTo>
                    <a:pt x="6265" y="21600"/>
                  </a:lnTo>
                  <a:cubicBezTo>
                    <a:pt x="5267" y="21600"/>
                    <a:pt x="4458" y="19988"/>
                    <a:pt x="4458" y="18000"/>
                  </a:cubicBezTo>
                  <a:lnTo>
                    <a:pt x="4458" y="18000"/>
                  </a:lnTo>
                  <a:lnTo>
                    <a:pt x="0" y="18415"/>
                  </a:lnTo>
                  <a:lnTo>
                    <a:pt x="4458" y="12600"/>
                  </a:lnTo>
                  <a:close/>
                </a:path>
              </a:pathLst>
            </a:custGeom>
            <a:solidFill>
              <a:srgbClr val="ED8513">
                <a:alpha val="75000"/>
              </a:srgbClr>
            </a:solidFill>
            <a:ln w="19050" cap="flat">
              <a:solidFill>
                <a:srgbClr val="D9969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defTabSz="685165">
                <a:lnSpc>
                  <a:spcPts val="2200"/>
                </a:lnSpc>
                <a:defRPr>
                  <a:solidFill>
                    <a:schemeClr val="accent3">
                      <a:lumOff val="44000"/>
                    </a:schemeClr>
                  </a:solidFill>
                  <a:latin typeface="Franklin Gothic Book"/>
                  <a:ea typeface="Franklin Gothic Book"/>
                  <a:cs typeface="Franklin Gothic Book"/>
                  <a:sym typeface="Franklin Gothic Book"/>
                </a:defRPr>
              </a:pPr>
            </a:p>
          </p:txBody>
        </p:sp>
        <p:sp>
          <p:nvSpPr>
            <p:cNvPr id="1474" name="Shape 1474"/>
            <p:cNvSpPr/>
            <p:nvPr/>
          </p:nvSpPr>
          <p:spPr>
            <a:xfrm>
              <a:off x="461218" y="41352"/>
              <a:ext cx="1487276" cy="919988"/>
            </a:xfrm>
            <a:prstGeom prst="rect">
              <a:avLst/>
            </a:prstGeom>
            <a:noFill/>
            <a:ln w="12700" cap="flat">
              <a:noFill/>
              <a:miter lim="400000"/>
            </a:ln>
            <a:effectLst/>
          </p:spPr>
          <p:txBody>
            <a:bodyPr wrap="square" lIns="34289" tIns="34289" rIns="34289" bIns="34289" numCol="1" anchor="ctr">
              <a:spAutoFit/>
            </a:bodyPr>
            <a:lstStyle/>
            <a:p>
              <a:pPr defTabSz="685165">
                <a:lnSpc>
                  <a:spcPts val="2200"/>
                </a:lnSpc>
                <a:defRPr sz="1600">
                  <a:solidFill>
                    <a:schemeClr val="accent3">
                      <a:lumOff val="44000"/>
                    </a:schemeClr>
                  </a:solidFill>
                  <a:latin typeface="微软雅黑"/>
                  <a:ea typeface="微软雅黑"/>
                  <a:cs typeface="微软雅黑"/>
                  <a:sym typeface="微软雅黑"/>
                </a:defRPr>
              </a:pPr>
              <a:r>
                <a:t>将视频、图书、作业等设置为</a:t>
              </a:r>
            </a:p>
            <a:p>
              <a:pPr defTabSz="685165">
                <a:lnSpc>
                  <a:spcPts val="2200"/>
                </a:lnSpc>
                <a:defRPr sz="1600">
                  <a:solidFill>
                    <a:schemeClr val="accent3">
                      <a:lumOff val="44000"/>
                    </a:schemeClr>
                  </a:solidFill>
                  <a:latin typeface="微软雅黑"/>
                  <a:ea typeface="微软雅黑"/>
                  <a:cs typeface="微软雅黑"/>
                  <a:sym typeface="微软雅黑"/>
                </a:defRPr>
              </a:pPr>
              <a:r>
                <a:t>任务点</a:t>
              </a:r>
            </a:p>
          </p:txBody>
        </p:sp>
      </p:grpSp>
      <p:sp>
        <p:nvSpPr>
          <p:cNvPr id="1476" name="Shape 1476"/>
          <p:cNvSpPr/>
          <p:nvPr/>
        </p:nvSpPr>
        <p:spPr>
          <a:xfrm>
            <a:off x="4659800" y="2944655"/>
            <a:ext cx="682488" cy="238540"/>
          </a:xfrm>
          <a:prstGeom prst="roundRect">
            <a:avLst>
              <a:gd name="adj" fmla="val 16667"/>
            </a:avLst>
          </a:prstGeom>
          <a:ln w="28575">
            <a:solidFill>
              <a:srgbClr val="00B050"/>
            </a:solidFill>
          </a:ln>
        </p:spPr>
        <p:txBody>
          <a:bodyPr lIns="45719" rIns="45719" anchor="ctr"/>
          <a:lstStyle/>
          <a:p>
            <a:pPr algn="ctr">
              <a:defRPr>
                <a:solidFill>
                  <a:schemeClr val="accent3">
                    <a:lumOff val="44000"/>
                  </a:schemeClr>
                </a:solidFill>
                <a:latin typeface="Franklin Gothic Book"/>
                <a:ea typeface="Franklin Gothic Book"/>
                <a:cs typeface="Franklin Gothic Book"/>
                <a:sym typeface="Franklin Gothic Book"/>
              </a:defRPr>
            </a:pPr>
          </a:p>
        </p:txBody>
      </p:sp>
      <p:sp>
        <p:nvSpPr>
          <p:cNvPr id="1477" name="Shape 1477"/>
          <p:cNvSpPr/>
          <p:nvPr/>
        </p:nvSpPr>
        <p:spPr>
          <a:xfrm>
            <a:off x="6011521" y="2157906"/>
            <a:ext cx="682488" cy="238540"/>
          </a:xfrm>
          <a:prstGeom prst="roundRect">
            <a:avLst>
              <a:gd name="adj" fmla="val 16667"/>
            </a:avLst>
          </a:prstGeom>
          <a:ln w="28575">
            <a:solidFill>
              <a:srgbClr val="00B050"/>
            </a:solidFill>
          </a:ln>
        </p:spPr>
        <p:txBody>
          <a:bodyPr lIns="45719" rIns="45719" anchor="ctr"/>
          <a:lstStyle/>
          <a:p>
            <a:pPr algn="ctr">
              <a:defRPr>
                <a:solidFill>
                  <a:schemeClr val="accent3">
                    <a:lumOff val="44000"/>
                  </a:schemeClr>
                </a:solidFill>
                <a:latin typeface="Franklin Gothic Book"/>
                <a:ea typeface="Franklin Gothic Book"/>
                <a:cs typeface="Franklin Gothic Book"/>
                <a:sym typeface="Franklin Gothic Book"/>
              </a:defRPr>
            </a:pPr>
          </a:p>
        </p:txBody>
      </p:sp>
      <p:pic>
        <p:nvPicPr>
          <p:cNvPr id="1478" name="image35.png"/>
          <p:cNvPicPr>
            <a:picLocks noChangeAspect="1"/>
          </p:cNvPicPr>
          <p:nvPr/>
        </p:nvPicPr>
        <p:blipFill>
          <a:blip r:embed="rId3"/>
          <a:srcRect/>
          <a:stretch>
            <a:fillRect/>
          </a:stretch>
        </p:blipFill>
        <p:spPr>
          <a:xfrm>
            <a:off x="3831881" y="806208"/>
            <a:ext cx="4766621" cy="4152955"/>
          </a:xfrm>
          <a:prstGeom prst="rect">
            <a:avLst/>
          </a:prstGeom>
          <a:ln w="12700">
            <a:miter lim="400000"/>
            <a:headEnd/>
            <a:tailEnd/>
          </a:ln>
          <a:effectLst>
            <a:outerShdw blurRad="50800" dist="177800" dir="2700000" rotWithShape="0">
              <a:srgbClr val="000000">
                <a:alpha val="40000"/>
              </a:srgbClr>
            </a:outerShdw>
          </a:effectLst>
        </p:spPr>
      </p:pic>
      <p:sp>
        <p:nvSpPr>
          <p:cNvPr id="1479" name="Shape 1479"/>
          <p:cNvSpPr/>
          <p:nvPr/>
        </p:nvSpPr>
        <p:spPr>
          <a:xfrm>
            <a:off x="3858385" y="826086"/>
            <a:ext cx="1552969" cy="281662"/>
          </a:xfrm>
          <a:prstGeom prst="roundRect">
            <a:avLst>
              <a:gd name="adj" fmla="val 16667"/>
            </a:avLst>
          </a:prstGeom>
          <a:ln w="28575">
            <a:solidFill>
              <a:srgbClr val="00B050"/>
            </a:solidFill>
          </a:ln>
        </p:spPr>
        <p:txBody>
          <a:bodyPr lIns="45719" rIns="45719" anchor="ctr"/>
          <a:lstStyle/>
          <a:p>
            <a:pPr algn="ctr">
              <a:defRPr>
                <a:solidFill>
                  <a:schemeClr val="accent3">
                    <a:lumOff val="44000"/>
                  </a:schemeClr>
                </a:solidFill>
                <a:latin typeface="Franklin Gothic Book"/>
                <a:ea typeface="Franklin Gothic Book"/>
                <a:cs typeface="Franklin Gothic Book"/>
                <a:sym typeface="Franklin Gothic Book"/>
              </a:defRPr>
            </a:pPr>
          </a:p>
        </p:txBody>
      </p:sp>
      <p:sp>
        <p:nvSpPr>
          <p:cNvPr id="1480" name="Shape 1480"/>
          <p:cNvSpPr/>
          <p:nvPr/>
        </p:nvSpPr>
        <p:spPr>
          <a:xfrm>
            <a:off x="4139146" y="1538443"/>
            <a:ext cx="357810" cy="3354457"/>
          </a:xfrm>
          <a:prstGeom prst="roundRect">
            <a:avLst>
              <a:gd name="adj" fmla="val 16667"/>
            </a:avLst>
          </a:prstGeom>
          <a:ln w="28575">
            <a:solidFill>
              <a:srgbClr val="00B050"/>
            </a:solidFill>
          </a:ln>
        </p:spPr>
        <p:txBody>
          <a:bodyPr lIns="45719" rIns="45719" anchor="ctr"/>
          <a:lstStyle/>
          <a:p>
            <a:pPr algn="ctr">
              <a:defRPr>
                <a:solidFill>
                  <a:schemeClr val="accent3">
                    <a:lumOff val="44000"/>
                  </a:schemeClr>
                </a:solidFill>
                <a:latin typeface="Franklin Gothic Book"/>
                <a:ea typeface="Franklin Gothic Book"/>
                <a:cs typeface="Franklin Gothic Book"/>
                <a:sym typeface="Franklin Gothic Book"/>
              </a:defRPr>
            </a:pPr>
          </a:p>
        </p:txBody>
      </p:sp>
      <p:sp>
        <p:nvSpPr>
          <p:cNvPr id="1481" name="Shape 1481"/>
          <p:cNvSpPr/>
          <p:nvPr/>
        </p:nvSpPr>
        <p:spPr>
          <a:xfrm>
            <a:off x="-1567543" y="-1"/>
            <a:ext cx="1567543" cy="5171441"/>
          </a:xfrm>
          <a:prstGeom prst="rect">
            <a:avLst/>
          </a:prstGeom>
          <a:ln w="12700">
            <a:miter lim="400000"/>
          </a:ln>
        </p:spPr>
        <p:txBody>
          <a:bodyPr lIns="45719" rIns="45719">
            <a:spAutoFit/>
          </a:bodyPr>
          <a:lstStyle>
            <a:lvl1pPr>
              <a:defRPr>
                <a:latin typeface="Franklin Gothic Book"/>
                <a:ea typeface="Franklin Gothic Book"/>
                <a:cs typeface="Franklin Gothic Book"/>
                <a:sym typeface="Franklin Gothic Book"/>
              </a:defRPr>
            </a:lvl1pPr>
          </a:lstStyle>
          <a:p>
            <a:r>
              <a:t>这是我们首创的一种进阶式的学习管理模式，就是老师可以将一个章节中学习必须学的内容或者必考的内容设置成任务，像一段视频、一个作业、一本书的阅读等，学生打开这门课程后就可以看到课程中有哪些任务需要完成，每个章节中有多少任务需要学习，非常一目了然；这就是利用一个游戏的闯关的模式，提高学生的学习乐趣，也让学习更加容易。</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3000" fill="hold" grpId="1" nodeType="afterEffect">
                                  <p:stCondLst>
                                    <p:cond delay="0"/>
                                  </p:stCondLst>
                                  <p:childTnLst>
                                    <p:anim calcmode="discrete" valueType="str">
                                      <p:cBhvr>
                                        <p:cTn id="6" dur="1000" fill="hold"/>
                                        <p:tgtEl>
                                          <p:spTgt spid="1477"/>
                                        </p:tgtEl>
                                        <p:attrNameLst>
                                          <p:attrName>style.visibility</p:attrName>
                                        </p:attrNameLst>
                                      </p:cBhvr>
                                      <p:tavLst>
                                        <p:tav tm="0">
                                          <p:val>
                                            <p:strVal val="hidden"/>
                                          </p:val>
                                        </p:tav>
                                        <p:tav tm="50000">
                                          <p:val>
                                            <p:strVal val="visible"/>
                                          </p:val>
                                        </p:tav>
                                      </p:tavLst>
                                    </p:anim>
                                  </p:childTnLst>
                                </p:cTn>
                              </p:par>
                              <p:par>
                                <p:cTn id="7" presetID="35" presetClass="emph" presetSubtype="0" repeatCount="3000" fill="hold" grpId="2" nodeType="withEffect">
                                  <p:stCondLst>
                                    <p:cond delay="0"/>
                                  </p:stCondLst>
                                  <p:childTnLst>
                                    <p:anim calcmode="discrete" valueType="str">
                                      <p:cBhvr>
                                        <p:cTn id="8" dur="1000" fill="hold"/>
                                        <p:tgtEl>
                                          <p:spTgt spid="1476"/>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3" nodeType="clickEffect">
                                  <p:stCondLst>
                                    <p:cond delay="0"/>
                                  </p:stCondLst>
                                  <p:iterate type="el">
                                    <p:tmAbs val="0"/>
                                  </p:iterate>
                                  <p:childTnLst>
                                    <p:set>
                                      <p:cBhvr>
                                        <p:cTn id="12" dur="indefinite" fill="hold"/>
                                        <p:tgtEl>
                                          <p:spTgt spid="1478"/>
                                        </p:tgtEl>
                                        <p:attrNameLst>
                                          <p:attrName>style.visibility</p:attrName>
                                        </p:attrNameLst>
                                      </p:cBhvr>
                                      <p:to>
                                        <p:strVal val="visible"/>
                                      </p:to>
                                    </p:set>
                                    <p:anim calcmode="lin" valueType="num">
                                      <p:cBhvr>
                                        <p:cTn id="13" dur="500" fill="hold"/>
                                        <p:tgtEl>
                                          <p:spTgt spid="1478"/>
                                        </p:tgtEl>
                                        <p:attrNameLst>
                                          <p:attrName>ppt_w</p:attrName>
                                        </p:attrNameLst>
                                      </p:cBhvr>
                                      <p:tavLst>
                                        <p:tav tm="0">
                                          <p:val>
                                            <p:fltVal val="0"/>
                                          </p:val>
                                        </p:tav>
                                        <p:tav tm="100000">
                                          <p:val>
                                            <p:strVal val="#ppt_w"/>
                                          </p:val>
                                        </p:tav>
                                      </p:tavLst>
                                    </p:anim>
                                    <p:anim calcmode="lin" valueType="num">
                                      <p:cBhvr>
                                        <p:cTn id="14" dur="500" fill="hold"/>
                                        <p:tgtEl>
                                          <p:spTgt spid="1478"/>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1" presetClass="entr" presetSubtype="0" fill="hold" grpId="4" nodeType="afterEffect">
                                  <p:stCondLst>
                                    <p:cond delay="0"/>
                                  </p:stCondLst>
                                  <p:iterate type="el">
                                    <p:tmAbs val="0"/>
                                  </p:iterate>
                                  <p:childTnLst>
                                    <p:set>
                                      <p:cBhvr>
                                        <p:cTn id="17" dur="indefinite" fill="hold"/>
                                        <p:tgtEl>
                                          <p:spTgt spid="1479"/>
                                        </p:tgtEl>
                                        <p:attrNameLst>
                                          <p:attrName>style.visibility</p:attrName>
                                        </p:attrNameLst>
                                      </p:cBhvr>
                                      <p:to>
                                        <p:strVal val="visible"/>
                                      </p:to>
                                    </p:set>
                                  </p:childTnLst>
                                </p:cTn>
                              </p:par>
                            </p:childTnLst>
                          </p:cTn>
                        </p:par>
                        <p:par>
                          <p:cTn id="18" fill="hold">
                            <p:stCondLst>
                              <p:cond delay="500"/>
                            </p:stCondLst>
                            <p:childTnLst>
                              <p:par>
                                <p:cTn id="19" presetID="35" presetClass="emph" presetSubtype="0" repeatCount="3000" fill="hold" grpId="5" nodeType="afterEffect">
                                  <p:stCondLst>
                                    <p:cond delay="0"/>
                                  </p:stCondLst>
                                  <p:childTnLst>
                                    <p:anim calcmode="discrete" valueType="str">
                                      <p:cBhvr>
                                        <p:cTn id="20" dur="1000" fill="hold"/>
                                        <p:tgtEl>
                                          <p:spTgt spid="1479"/>
                                        </p:tgtEl>
                                        <p:attrNameLst>
                                          <p:attrName>style.visibility</p:attrName>
                                        </p:attrNameLst>
                                      </p:cBhvr>
                                      <p:tavLst>
                                        <p:tav tm="0">
                                          <p:val>
                                            <p:strVal val="hidden"/>
                                          </p:val>
                                        </p:tav>
                                        <p:tav tm="50000">
                                          <p:val>
                                            <p:strVal val="visible"/>
                                          </p:val>
                                        </p:tav>
                                      </p:tavLst>
                                    </p:anim>
                                  </p:childTnLst>
                                </p:cTn>
                              </p:par>
                            </p:childTnLst>
                          </p:cTn>
                        </p:par>
                        <p:par>
                          <p:cTn id="21" fill="hold">
                            <p:stCondLst>
                              <p:cond delay="1500"/>
                            </p:stCondLst>
                            <p:childTnLst>
                              <p:par>
                                <p:cTn id="22" presetID="1" presetClass="entr" presetSubtype="0" fill="hold" grpId="6" nodeType="afterEffect">
                                  <p:stCondLst>
                                    <p:cond delay="0"/>
                                  </p:stCondLst>
                                  <p:iterate type="el">
                                    <p:tmAbs val="0"/>
                                  </p:iterate>
                                  <p:childTnLst>
                                    <p:set>
                                      <p:cBhvr>
                                        <p:cTn id="23" dur="indefinite" fill="hold"/>
                                        <p:tgtEl>
                                          <p:spTgt spid="1480"/>
                                        </p:tgtEl>
                                        <p:attrNameLst>
                                          <p:attrName>style.visibility</p:attrName>
                                        </p:attrNameLst>
                                      </p:cBhvr>
                                      <p:to>
                                        <p:strVal val="visible"/>
                                      </p:to>
                                    </p:set>
                                  </p:childTnLst>
                                </p:cTn>
                              </p:par>
                            </p:childTnLst>
                          </p:cTn>
                        </p:par>
                        <p:par>
                          <p:cTn id="24" fill="hold">
                            <p:stCondLst>
                              <p:cond delay="3500"/>
                            </p:stCondLst>
                            <p:childTnLst>
                              <p:par>
                                <p:cTn id="25" presetID="35" presetClass="emph" presetSubtype="0" repeatCount="3000" fill="hold" grpId="7" nodeType="afterEffect">
                                  <p:stCondLst>
                                    <p:cond delay="0"/>
                                  </p:stCondLst>
                                  <p:childTnLst>
                                    <p:anim calcmode="discrete" valueType="str">
                                      <p:cBhvr>
                                        <p:cTn id="26" dur="1000" fill="hold"/>
                                        <p:tgtEl>
                                          <p:spTgt spid="148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spid="1478" grpId="3" animBg="1" advAuto="0"/>
      <p:bldP spid="1476" grpId="2" animBg="1" advAuto="0"/>
      <p:bldP spid="1477" grpId="1" animBg="1" advAuto="0"/>
      <p:bldP spid="1480" grpId="6" animBg="1" advAuto="0"/>
      <p:bldP spid="1480" grpId="7" animBg="1" advAuto="0"/>
      <p:bldP spid="1479" grpId="4" animBg="1" advAuto="0"/>
      <p:bldP spid="1479" grpId="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3" name="image36.png"/>
          <p:cNvPicPr>
            <a:picLocks noChangeAspect="1"/>
          </p:cNvPicPr>
          <p:nvPr/>
        </p:nvPicPr>
        <p:blipFill>
          <a:blip r:embed="rId1"/>
          <a:srcRect/>
          <a:stretch>
            <a:fillRect/>
          </a:stretch>
        </p:blipFill>
        <p:spPr>
          <a:xfrm>
            <a:off x="652462" y="1215204"/>
            <a:ext cx="6651626" cy="3327172"/>
          </a:xfrm>
          <a:prstGeom prst="rect">
            <a:avLst/>
          </a:prstGeom>
          <a:ln w="12700">
            <a:miter lim="400000"/>
            <a:headEnd/>
            <a:tailEnd/>
          </a:ln>
          <a:effectLst>
            <a:outerShdw blurRad="50800" dist="139700" dir="2700000" rotWithShape="0">
              <a:srgbClr val="000000">
                <a:alpha val="40000"/>
              </a:srgbClr>
            </a:outerShdw>
          </a:effectLst>
        </p:spPr>
      </p:pic>
      <p:sp>
        <p:nvSpPr>
          <p:cNvPr id="1484" name="Shape 1484"/>
          <p:cNvSpPr/>
          <p:nvPr/>
        </p:nvSpPr>
        <p:spPr>
          <a:xfrm rot="1804257">
            <a:off x="3166903" y="3627782"/>
            <a:ext cx="3001965" cy="685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971" y="21516"/>
                  <a:pt x="7943" y="21433"/>
                  <a:pt x="11543" y="17833"/>
                </a:cubicBezTo>
                <a:cubicBezTo>
                  <a:pt x="15143" y="14233"/>
                  <a:pt x="19924" y="2679"/>
                  <a:pt x="21600" y="0"/>
                </a:cubicBezTo>
              </a:path>
            </a:pathLst>
          </a:custGeom>
          <a:ln w="38100">
            <a:solidFill>
              <a:srgbClr val="FFC000">
                <a:alpha val="87000"/>
              </a:srgbClr>
            </a:solidFill>
            <a:prstDash val="dash"/>
            <a:miter/>
          </a:ln>
          <a:effectLst>
            <a:outerShdw blurRad="50800" dist="38100" dir="2700000" rotWithShape="0">
              <a:srgbClr val="000000">
                <a:alpha val="40000"/>
              </a:srgbClr>
            </a:outerShdw>
          </a:effectLst>
        </p:spPr>
        <p:txBody>
          <a:bodyPr lIns="45719" rIns="45719" anchor="ctr"/>
          <a:lstStyle/>
          <a:p>
            <a:pPr algn="ctr" defTabSz="685165">
              <a:defRPr>
                <a:solidFill>
                  <a:srgbClr val="2A82B0"/>
                </a:solidFill>
                <a:latin typeface="Arial"/>
                <a:ea typeface="Arial"/>
                <a:cs typeface="Arial"/>
                <a:sym typeface="Arial"/>
              </a:defRPr>
            </a:pPr>
          </a:p>
        </p:txBody>
      </p:sp>
      <p:sp>
        <p:nvSpPr>
          <p:cNvPr id="1485" name="Shape 1485"/>
          <p:cNvSpPr/>
          <p:nvPr/>
        </p:nvSpPr>
        <p:spPr>
          <a:xfrm>
            <a:off x="591414" y="357808"/>
            <a:ext cx="2502531" cy="470531"/>
          </a:xfrm>
          <a:prstGeom prst="rect">
            <a:avLst/>
          </a:prstGeom>
          <a:ln w="12700">
            <a:miter lim="400000"/>
          </a:ln>
        </p:spPr>
        <p:txBody>
          <a:bodyPr wrap="none" lIns="25715" tIns="25715" rIns="25715" bIns="25715">
            <a:spAutoFit/>
          </a:bodyPr>
          <a:lstStyle>
            <a:lvl1pPr defTabSz="685165">
              <a:defRPr sz="2400">
                <a:solidFill>
                  <a:schemeClr val="accent3">
                    <a:lumOff val="44000"/>
                  </a:schemeClr>
                </a:solidFill>
                <a:latin typeface="微软雅黑"/>
                <a:ea typeface="微软雅黑"/>
                <a:cs typeface="微软雅黑"/>
                <a:sym typeface="微软雅黑"/>
              </a:defRPr>
            </a:lvl1pPr>
          </a:lstStyle>
          <a:p>
            <a:r>
              <a:t>有效防止学生作弊</a:t>
            </a:r>
          </a:p>
        </p:txBody>
      </p:sp>
      <p:grpSp>
        <p:nvGrpSpPr>
          <p:cNvPr id="1488" name="Group 1488"/>
          <p:cNvGrpSpPr/>
          <p:nvPr/>
        </p:nvGrpSpPr>
        <p:grpSpPr>
          <a:xfrm>
            <a:off x="6056243" y="3087757"/>
            <a:ext cx="2814507" cy="1739618"/>
            <a:chOff x="0" y="0"/>
            <a:chExt cx="2814506" cy="1739617"/>
          </a:xfrm>
        </p:grpSpPr>
        <p:sp>
          <p:nvSpPr>
            <p:cNvPr id="1486" name="Shape 1486"/>
            <p:cNvSpPr/>
            <p:nvPr/>
          </p:nvSpPr>
          <p:spPr>
            <a:xfrm>
              <a:off x="-1" y="-1"/>
              <a:ext cx="2814508" cy="1739619"/>
            </a:xfrm>
            <a:prstGeom prst="roundRect">
              <a:avLst>
                <a:gd name="adj" fmla="val 16667"/>
              </a:avLst>
            </a:prstGeom>
            <a:solidFill>
              <a:srgbClr val="215968">
                <a:alpha val="85000"/>
              </a:srgbClr>
            </a:solidFill>
            <a:ln w="12700" cap="flat">
              <a:noFill/>
              <a:miter lim="4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chemeClr val="accent3">
                      <a:lumOff val="44000"/>
                    </a:schemeClr>
                  </a:solidFill>
                  <a:latin typeface="Franklin Gothic Book"/>
                  <a:ea typeface="Franklin Gothic Book"/>
                  <a:cs typeface="Franklin Gothic Book"/>
                  <a:sym typeface="Franklin Gothic Book"/>
                </a:defRPr>
              </a:pPr>
            </a:p>
          </p:txBody>
        </p:sp>
        <p:sp>
          <p:nvSpPr>
            <p:cNvPr id="1487" name="Shape 1487"/>
            <p:cNvSpPr/>
            <p:nvPr/>
          </p:nvSpPr>
          <p:spPr>
            <a:xfrm>
              <a:off x="82417" y="92766"/>
              <a:ext cx="2732089" cy="1644683"/>
            </a:xfrm>
            <a:prstGeom prst="rect">
              <a:avLst/>
            </a:prstGeom>
            <a:noFill/>
            <a:ln w="12700" cap="flat">
              <a:noFill/>
              <a:miter lim="400000"/>
            </a:ln>
            <a:effectLst/>
          </p:spPr>
          <p:txBody>
            <a:bodyPr wrap="square" lIns="53990" tIns="53990" rIns="53990" bIns="53990" numCol="1" anchor="t">
              <a:spAutoFit/>
            </a:bodyPr>
            <a:lstStyle/>
            <a:p>
              <a:pPr marL="190500" indent="-190500" defTabSz="685165">
                <a:spcBef>
                  <a:spcPts val="1200"/>
                </a:spcBef>
                <a:buSzPct val="100000"/>
                <a:buFont typeface="Wingdings"/>
                <a:buChar char="▪"/>
                <a:defRPr sz="1200">
                  <a:solidFill>
                    <a:schemeClr val="accent3">
                      <a:lumOff val="44000"/>
                    </a:schemeClr>
                  </a:solidFill>
                  <a:latin typeface="微软雅黑"/>
                  <a:ea typeface="微软雅黑"/>
                  <a:cs typeface="微软雅黑"/>
                  <a:sym typeface="微软雅黑"/>
                </a:defRPr>
              </a:pPr>
              <a:r>
                <a:t>视频防拖拽</a:t>
              </a:r>
            </a:p>
            <a:p>
              <a:pPr marL="190500" indent="-190500" defTabSz="685165">
                <a:spcBef>
                  <a:spcPts val="1200"/>
                </a:spcBef>
                <a:buSzPct val="100000"/>
                <a:buFont typeface="Wingdings"/>
                <a:buChar char="▪"/>
                <a:defRPr sz="1200">
                  <a:solidFill>
                    <a:schemeClr val="accent3">
                      <a:lumOff val="44000"/>
                    </a:schemeClr>
                  </a:solidFill>
                  <a:latin typeface="微软雅黑"/>
                  <a:ea typeface="微软雅黑"/>
                  <a:cs typeface="微软雅黑"/>
                  <a:sym typeface="微软雅黑"/>
                </a:defRPr>
              </a:pPr>
              <a:r>
                <a:t>视频顺序锁定，防止跳集观看</a:t>
              </a:r>
            </a:p>
            <a:p>
              <a:pPr marL="190500" indent="-190500" defTabSz="685165">
                <a:spcBef>
                  <a:spcPts val="1200"/>
                </a:spcBef>
                <a:buSzPct val="100000"/>
                <a:buFont typeface="Wingdings"/>
                <a:buChar char="▪"/>
                <a:defRPr sz="1200">
                  <a:solidFill>
                    <a:schemeClr val="accent3">
                      <a:lumOff val="44000"/>
                    </a:schemeClr>
                  </a:solidFill>
                  <a:latin typeface="微软雅黑"/>
                  <a:ea typeface="微软雅黑"/>
                  <a:cs typeface="微软雅黑"/>
                  <a:sym typeface="微软雅黑"/>
                </a:defRPr>
              </a:pPr>
              <a:r>
                <a:t>当前活动窗口探测，防止观看时从事其他活动</a:t>
              </a:r>
            </a:p>
            <a:p>
              <a:pPr marL="190500" indent="-190500" defTabSz="685165">
                <a:spcBef>
                  <a:spcPts val="1200"/>
                </a:spcBef>
                <a:buSzPct val="100000"/>
                <a:buFont typeface="Wingdings"/>
                <a:buChar char="▪"/>
                <a:defRPr sz="1200">
                  <a:solidFill>
                    <a:schemeClr val="accent3">
                      <a:lumOff val="44000"/>
                    </a:schemeClr>
                  </a:solidFill>
                  <a:latin typeface="微软雅黑"/>
                  <a:ea typeface="微软雅黑"/>
                  <a:cs typeface="微软雅黑"/>
                  <a:sym typeface="微软雅黑"/>
                </a:defRPr>
              </a:pPr>
              <a:r>
                <a:t>详细记录，</a:t>
              </a:r>
              <a:r>
                <a:rPr>
                  <a:solidFill>
                    <a:srgbClr val="FFC000"/>
                  </a:solidFill>
                </a:rPr>
                <a:t>学习行为管理</a:t>
              </a:r>
            </a:p>
          </p:txBody>
        </p:sp>
      </p:grpSp>
      <p:sp>
        <p:nvSpPr>
          <p:cNvPr id="1489" name="Shape 1489"/>
          <p:cNvSpPr/>
          <p:nvPr/>
        </p:nvSpPr>
        <p:spPr>
          <a:xfrm>
            <a:off x="-1983179" y="-1"/>
            <a:ext cx="1983179" cy="6187441"/>
          </a:xfrm>
          <a:prstGeom prst="rect">
            <a:avLst/>
          </a:prstGeom>
          <a:ln w="12700">
            <a:miter lim="400000"/>
          </a:ln>
        </p:spPr>
        <p:txBody>
          <a:bodyPr lIns="45719" rIns="45719">
            <a:spAutoFit/>
          </a:bodyPr>
          <a:lstStyle/>
          <a:p>
            <a:pPr>
              <a:defRPr>
                <a:solidFill>
                  <a:srgbClr val="FF0000"/>
                </a:solidFill>
                <a:latin typeface="Franklin Gothic Book"/>
                <a:ea typeface="Franklin Gothic Book"/>
                <a:cs typeface="Franklin Gothic Book"/>
                <a:sym typeface="Franklin Gothic Book"/>
              </a:defRPr>
            </a:pPr>
            <a:r>
              <a:t>老师们通常都很关心学生学习的时候不好好学怎么办，为了更好的管理学生的学习行为，平台还有防止作弊的功能。老师可以将视频设置成防止快进、防止跳集、不能最小化。</a:t>
            </a:r>
          </a:p>
          <a:p>
            <a:pPr>
              <a:defRPr>
                <a:solidFill>
                  <a:srgbClr val="FF0000"/>
                </a:solidFill>
                <a:latin typeface="Franklin Gothic Book"/>
                <a:ea typeface="Franklin Gothic Book"/>
                <a:cs typeface="Franklin Gothic Book"/>
                <a:sym typeface="Franklin Gothic Book"/>
              </a:defRPr>
            </a:pPr>
            <a:r>
              <a:t>如果学生在观看视频的过程中想快点结束快进着看，老师设置后平台就不允许视频的快进，或者学生看完第一个视频后直接要看到三节也是不允许的。如果学生是这边放着视频或者将视频最小化去从事别的活动怎么办呢，我们设计了但前活动窗口探测的功能，当探测到长时间没有操作的时候，视频就会被冻结。这样就可以对学生的学习行为进行更有效的管理。</a:t>
            </a:r>
          </a:p>
        </p:txBody>
      </p:sp>
      <p:pic>
        <p:nvPicPr>
          <p:cNvPr id="1490" name="image37.png" descr="C:\Users\jiangqian\Desktop\360反馈意见截图16261011648895.png"/>
          <p:cNvPicPr>
            <a:picLocks noChangeAspect="1"/>
          </p:cNvPicPr>
          <p:nvPr/>
        </p:nvPicPr>
        <p:blipFill>
          <a:blip r:embed="rId2"/>
          <a:srcRect/>
          <a:stretch>
            <a:fillRect/>
          </a:stretch>
        </p:blipFill>
        <p:spPr>
          <a:xfrm>
            <a:off x="651640" y="4039120"/>
            <a:ext cx="4897822" cy="732576"/>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el">
                                    <p:tmAbs val="0"/>
                                  </p:iterate>
                                  <p:childTnLst>
                                    <p:set>
                                      <p:cBhvr>
                                        <p:cTn id="6" dur="indefinite" fill="hold"/>
                                        <p:tgtEl>
                                          <p:spTgt spid="1484"/>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2" nodeType="afterEffect">
                                  <p:stCondLst>
                                    <p:cond delay="0"/>
                                  </p:stCondLst>
                                  <p:iterate type="el">
                                    <p:tmAbs val="0"/>
                                  </p:iterate>
                                  <p:childTnLst>
                                    <p:set>
                                      <p:cBhvr>
                                        <p:cTn id="9" dur="indefinite" fill="hold"/>
                                        <p:tgtEl>
                                          <p:spTgt spid="1488"/>
                                        </p:tgtEl>
                                        <p:attrNameLst>
                                          <p:attrName>style.visibility</p:attrName>
                                        </p:attrNameLst>
                                      </p:cBhvr>
                                      <p:to>
                                        <p:strVal val="visible"/>
                                      </p:to>
                                    </p:set>
                                    <p:anim calcmode="lin" valueType="num">
                                      <p:cBhvr>
                                        <p:cTn id="10" dur="500" fill="hold"/>
                                        <p:tgtEl>
                                          <p:spTgt spid="1488"/>
                                        </p:tgtEl>
                                        <p:attrNameLst>
                                          <p:attrName>ppt_x</p:attrName>
                                        </p:attrNameLst>
                                      </p:cBhvr>
                                      <p:tavLst>
                                        <p:tav tm="0">
                                          <p:val>
                                            <p:strVal val="#ppt_x"/>
                                          </p:val>
                                        </p:tav>
                                        <p:tav tm="100000">
                                          <p:val>
                                            <p:strVal val="#ppt_x"/>
                                          </p:val>
                                        </p:tav>
                                      </p:tavLst>
                                    </p:anim>
                                    <p:anim calcmode="lin" valueType="num">
                                      <p:cBhvr>
                                        <p:cTn id="11" dur="500" fill="hold"/>
                                        <p:tgtEl>
                                          <p:spTgt spid="1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spid="1488" grpId="2" animBg="1" advAuto="0"/>
      <p:bldP spid="1484"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2" name="image38.jpg" descr="教学辅助互动.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
        <p:nvSpPr>
          <p:cNvPr id="1493" name="Shape 1493"/>
          <p:cNvSpPr/>
          <p:nvPr/>
        </p:nvSpPr>
        <p:spPr>
          <a:xfrm>
            <a:off x="-1632859" y="231957"/>
            <a:ext cx="1632859" cy="2885441"/>
          </a:xfrm>
          <a:prstGeom prst="rect">
            <a:avLst/>
          </a:prstGeom>
          <a:ln w="12700">
            <a:miter lim="400000"/>
          </a:ln>
        </p:spPr>
        <p:txBody>
          <a:bodyPr lIns="45719" rIns="45719">
            <a:spAutoFit/>
          </a:bodyPr>
          <a:lstStyle>
            <a:lvl1pPr>
              <a:defRPr>
                <a:solidFill>
                  <a:srgbClr val="FF0000"/>
                </a:solidFill>
                <a:latin typeface="Franklin Gothic Book"/>
                <a:ea typeface="Franklin Gothic Book"/>
                <a:cs typeface="Franklin Gothic Book"/>
                <a:sym typeface="Franklin Gothic Book"/>
              </a:defRPr>
            </a:lvl1pPr>
          </a:lstStyle>
          <a:p>
            <a:r>
              <a:t>同时在泛雅平台上的我们还提供了非常全面的教学辅助互动功能，可以让师生和生生之间在学习中进行资料分享、互动、讨论、答疑、考试，并且老师对这些讨论内容进行整理、归类、加精。</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 name="image39.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
        <p:nvSpPr>
          <p:cNvPr id="1496" name="Shape 1496"/>
          <p:cNvSpPr/>
          <p:nvPr/>
        </p:nvSpPr>
        <p:spPr>
          <a:xfrm>
            <a:off x="-2006931" y="-1"/>
            <a:ext cx="2006931" cy="4663441"/>
          </a:xfrm>
          <a:prstGeom prst="rect">
            <a:avLst/>
          </a:prstGeom>
          <a:ln w="12700">
            <a:miter lim="400000"/>
          </a:ln>
        </p:spPr>
        <p:txBody>
          <a:bodyPr lIns="45719" rIns="45719">
            <a:spAutoFit/>
          </a:bodyPr>
          <a:lstStyle/>
          <a:p>
            <a:pPr>
              <a:defRPr>
                <a:solidFill>
                  <a:srgbClr val="FF0000"/>
                </a:solidFill>
                <a:latin typeface="Franklin Gothic Book"/>
                <a:ea typeface="Franklin Gothic Book"/>
                <a:cs typeface="Franklin Gothic Book"/>
                <a:sym typeface="Franklin Gothic Book"/>
              </a:defRPr>
            </a:pPr>
            <a:r>
              <a:t>基于以上的这些强大的教学流程的控制和全面的教学互动，泛雅平台可以支持各种教学模式 ，像我们前面提到的纯网络教学也好、翻转课堂也好或者辅助教学，这样学校可以根据不同的课程和不同的需要来选择相应的教学模式，</a:t>
            </a:r>
          </a:p>
          <a:p>
            <a:pPr>
              <a:defRPr>
                <a:solidFill>
                  <a:srgbClr val="FF0000"/>
                </a:solidFill>
                <a:latin typeface="Franklin Gothic Book"/>
                <a:ea typeface="Franklin Gothic Book"/>
                <a:cs typeface="Franklin Gothic Book"/>
                <a:sym typeface="Franklin Gothic Book"/>
              </a:defRPr>
            </a:pPr>
            <a:r>
              <a:t>或者一门课程可以根据不同的教学班使用不同的教学模式，或者在不同的学期也可以采用不同的模式，而这些在我们的泛雅平台上都是可以实现的，都可以非常灵活的进行设定。</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 name="Shape 1498"/>
          <p:cNvSpPr/>
          <p:nvPr/>
        </p:nvSpPr>
        <p:spPr>
          <a:xfrm>
            <a:off x="749300" y="406400"/>
            <a:ext cx="3454400" cy="599440"/>
          </a:xfrm>
          <a:prstGeom prst="rect">
            <a:avLst/>
          </a:prstGeom>
          <a:ln w="12700">
            <a:miter lim="400000"/>
          </a:ln>
        </p:spPr>
        <p:txBody>
          <a:bodyPr lIns="45719" rIns="45719">
            <a:spAutoFit/>
          </a:bodyPr>
          <a:lstStyle>
            <a:lvl1pPr>
              <a:defRPr sz="2800">
                <a:solidFill>
                  <a:schemeClr val="accent3">
                    <a:lumOff val="44000"/>
                  </a:schemeClr>
                </a:solidFill>
                <a:latin typeface="Franklin Gothic Book"/>
                <a:ea typeface="Franklin Gothic Book"/>
                <a:cs typeface="Franklin Gothic Book"/>
                <a:sym typeface="Franklin Gothic Book"/>
              </a:defRPr>
            </a:lvl1pPr>
          </a:lstStyle>
          <a:p>
            <a:r>
              <a:t>克隆与映射</a:t>
            </a:r>
          </a:p>
        </p:txBody>
      </p:sp>
      <p:pic>
        <p:nvPicPr>
          <p:cNvPr id="1499" name="image13.png"/>
          <p:cNvPicPr>
            <a:picLocks noChangeAspect="1"/>
          </p:cNvPicPr>
          <p:nvPr/>
        </p:nvPicPr>
        <p:blipFill>
          <a:blip r:embed="rId1"/>
          <a:srcRect/>
          <a:stretch>
            <a:fillRect/>
          </a:stretch>
        </p:blipFill>
        <p:spPr>
          <a:xfrm>
            <a:off x="495300" y="1244600"/>
            <a:ext cx="5264150" cy="1647825"/>
          </a:xfrm>
          <a:prstGeom prst="rect">
            <a:avLst/>
          </a:prstGeom>
          <a:ln w="12700">
            <a:miter lim="400000"/>
            <a:headEnd/>
            <a:tailEnd/>
          </a:ln>
        </p:spPr>
      </p:pic>
      <p:pic>
        <p:nvPicPr>
          <p:cNvPr id="1500" name="image40.png"/>
          <p:cNvPicPr>
            <a:picLocks noChangeAspect="1"/>
          </p:cNvPicPr>
          <p:nvPr/>
        </p:nvPicPr>
        <p:blipFill>
          <a:blip r:embed="rId2"/>
          <a:srcRect/>
          <a:stretch>
            <a:fillRect/>
          </a:stretch>
        </p:blipFill>
        <p:spPr>
          <a:xfrm>
            <a:off x="1955800" y="1943100"/>
            <a:ext cx="5272088" cy="1933575"/>
          </a:xfrm>
          <a:prstGeom prst="rect">
            <a:avLst/>
          </a:prstGeom>
          <a:ln w="12700">
            <a:miter lim="400000"/>
            <a:headEnd/>
            <a:tailEnd/>
          </a:ln>
        </p:spPr>
      </p:pic>
      <p:pic>
        <p:nvPicPr>
          <p:cNvPr id="1501" name="image41.png"/>
          <p:cNvPicPr>
            <a:picLocks noChangeAspect="1"/>
          </p:cNvPicPr>
          <p:nvPr/>
        </p:nvPicPr>
        <p:blipFill>
          <a:blip r:embed="rId3"/>
          <a:srcRect/>
          <a:stretch>
            <a:fillRect/>
          </a:stretch>
        </p:blipFill>
        <p:spPr>
          <a:xfrm>
            <a:off x="3302000" y="3225800"/>
            <a:ext cx="5272088" cy="1641475"/>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type="el">
                                    <p:tmAbs val="0"/>
                                  </p:iterate>
                                  <p:childTnLst>
                                    <p:set>
                                      <p:cBhvr>
                                        <p:cTn id="6" dur="indefinite" fill="hold"/>
                                        <p:tgtEl>
                                          <p:spTgt spid="1499"/>
                                        </p:tgtEl>
                                        <p:attrNameLst>
                                          <p:attrName>style.visibility</p:attrName>
                                        </p:attrNameLst>
                                      </p:cBhvr>
                                      <p:to>
                                        <p:strVal val="visible"/>
                                      </p:to>
                                    </p:set>
                                    <p:animEffect transition="in" filter="blinds(horizontal)">
                                      <p:cBhvr>
                                        <p:cTn id="7" dur="500"/>
                                        <p:tgtEl>
                                          <p:spTgt spid="149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1500"/>
                                        </p:tgtEl>
                                        <p:attrNameLst>
                                          <p:attrName>style.visibility</p:attrName>
                                        </p:attrNameLst>
                                      </p:cBhvr>
                                      <p:to>
                                        <p:strVal val="visible"/>
                                      </p:to>
                                    </p:set>
                                    <p:animEffect transition="in" filter="blinds(horizontal)">
                                      <p:cBhvr>
                                        <p:cTn id="12" dur="500"/>
                                        <p:tgtEl>
                                          <p:spTgt spid="150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3" nodeType="clickEffect">
                                  <p:stCondLst>
                                    <p:cond delay="0"/>
                                  </p:stCondLst>
                                  <p:iterate type="el">
                                    <p:tmAbs val="0"/>
                                  </p:iterate>
                                  <p:childTnLst>
                                    <p:set>
                                      <p:cBhvr>
                                        <p:cTn id="16" dur="indefinite" fill="hold"/>
                                        <p:tgtEl>
                                          <p:spTgt spid="1501"/>
                                        </p:tgtEl>
                                        <p:attrNameLst>
                                          <p:attrName>style.visibility</p:attrName>
                                        </p:attrNameLst>
                                      </p:cBhvr>
                                      <p:to>
                                        <p:strVal val="visible"/>
                                      </p:to>
                                    </p:set>
                                    <p:animEffect transition="in" filter="blinds(horizontal)">
                                      <p:cBhvr>
                                        <p:cTn id="17" dur="500"/>
                                        <p:tgtEl>
                                          <p:spTgt spid="1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1501" grpId="3" animBg="1" advAuto="0"/>
      <p:bldP spid="1500" grpId="2" animBg="1" advAuto="0"/>
      <p:bldP spid="1499"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 name="Shape 1503"/>
          <p:cNvSpPr/>
          <p:nvPr/>
        </p:nvSpPr>
        <p:spPr>
          <a:xfrm>
            <a:off x="546100" y="431800"/>
            <a:ext cx="3454400" cy="599440"/>
          </a:xfrm>
          <a:prstGeom prst="rect">
            <a:avLst/>
          </a:prstGeom>
          <a:ln w="12700">
            <a:miter lim="400000"/>
          </a:ln>
        </p:spPr>
        <p:txBody>
          <a:bodyPr lIns="45719" rIns="45719">
            <a:spAutoFit/>
          </a:bodyPr>
          <a:lstStyle>
            <a:lvl1pPr>
              <a:defRPr sz="2800">
                <a:solidFill>
                  <a:schemeClr val="accent3">
                    <a:lumOff val="44000"/>
                  </a:schemeClr>
                </a:solidFill>
                <a:latin typeface="Franklin Gothic Book"/>
                <a:ea typeface="Franklin Gothic Book"/>
                <a:cs typeface="Franklin Gothic Book"/>
                <a:sym typeface="Franklin Gothic Book"/>
              </a:defRPr>
            </a:lvl1pPr>
          </a:lstStyle>
          <a:p>
            <a:r>
              <a:t>克隆与映射</a:t>
            </a:r>
          </a:p>
        </p:txBody>
      </p:sp>
      <p:pic>
        <p:nvPicPr>
          <p:cNvPr id="1504" name="image42.png" descr="C:\Users\jiangqian\Desktop\无标题.png"/>
          <p:cNvPicPr>
            <a:picLocks noChangeAspect="1"/>
          </p:cNvPicPr>
          <p:nvPr/>
        </p:nvPicPr>
        <p:blipFill>
          <a:blip r:embed="rId1"/>
          <a:srcRect/>
          <a:stretch>
            <a:fillRect/>
          </a:stretch>
        </p:blipFill>
        <p:spPr>
          <a:xfrm>
            <a:off x="1651000" y="1264005"/>
            <a:ext cx="6430963" cy="5316184"/>
          </a:xfrm>
          <a:prstGeom prst="rect">
            <a:avLst/>
          </a:prstGeom>
          <a:ln w="12700">
            <a:miter lim="400000"/>
            <a:headEnd/>
            <a:tailEnd/>
          </a:ln>
        </p:spPr>
      </p:pic>
      <p:pic>
        <p:nvPicPr>
          <p:cNvPr id="1505" name="image43.jpg"/>
          <p:cNvPicPr>
            <a:picLocks noChangeAspect="1"/>
          </p:cNvPicPr>
          <p:nvPr/>
        </p:nvPicPr>
        <p:blipFill>
          <a:blip r:embed="rId2"/>
          <a:srcRect/>
          <a:stretch>
            <a:fillRect/>
          </a:stretch>
        </p:blipFill>
        <p:spPr>
          <a:xfrm>
            <a:off x="397664" y="1282699"/>
            <a:ext cx="3764270" cy="2260601"/>
          </a:xfrm>
          <a:prstGeom prst="rect">
            <a:avLst/>
          </a:prstGeom>
          <a:ln w="12700">
            <a:miter lim="400000"/>
            <a:headEnd/>
            <a:tailEnd/>
          </a:ln>
        </p:spPr>
      </p:pic>
      <p:pic>
        <p:nvPicPr>
          <p:cNvPr id="1506" name="image44.jpg"/>
          <p:cNvPicPr>
            <a:picLocks noChangeAspect="1"/>
          </p:cNvPicPr>
          <p:nvPr/>
        </p:nvPicPr>
        <p:blipFill>
          <a:blip r:embed="rId3"/>
          <a:srcRect/>
          <a:stretch>
            <a:fillRect/>
          </a:stretch>
        </p:blipFill>
        <p:spPr>
          <a:xfrm>
            <a:off x="2743200" y="1710003"/>
            <a:ext cx="3368675" cy="2417497"/>
          </a:xfrm>
          <a:prstGeom prst="rect">
            <a:avLst/>
          </a:prstGeom>
          <a:ln w="12700">
            <a:miter lim="400000"/>
            <a:headEnd/>
            <a:tailEnd/>
          </a:ln>
        </p:spPr>
      </p:pic>
      <p:pic>
        <p:nvPicPr>
          <p:cNvPr id="1507" name="image45.jpg"/>
          <p:cNvPicPr>
            <a:picLocks noChangeAspect="1"/>
          </p:cNvPicPr>
          <p:nvPr/>
        </p:nvPicPr>
        <p:blipFill>
          <a:blip r:embed="rId4"/>
          <a:srcRect/>
          <a:stretch>
            <a:fillRect/>
          </a:stretch>
        </p:blipFill>
        <p:spPr>
          <a:xfrm>
            <a:off x="4927600" y="2299674"/>
            <a:ext cx="3490913" cy="2370751"/>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1" nodeType="clickEffect">
                                  <p:stCondLst>
                                    <p:cond delay="0"/>
                                  </p:stCondLst>
                                  <p:iterate type="el">
                                    <p:tmAbs val="0"/>
                                  </p:iterate>
                                  <p:childTnLst>
                                    <p:set>
                                      <p:cBhvr>
                                        <p:cTn id="6" dur="indefinite" fill="hold"/>
                                        <p:tgtEl>
                                          <p:spTgt spid="1505"/>
                                        </p:tgtEl>
                                        <p:attrNameLst>
                                          <p:attrName>style.visibility</p:attrName>
                                        </p:attrNameLst>
                                      </p:cBhvr>
                                      <p:to>
                                        <p:strVal val="visible"/>
                                      </p:to>
                                    </p:set>
                                    <p:animEffect transition="in" filter="strips(downLeft)">
                                      <p:cBhvr>
                                        <p:cTn id="7" dur="500"/>
                                        <p:tgtEl>
                                          <p:spTgt spid="150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2" nodeType="clickEffect">
                                  <p:stCondLst>
                                    <p:cond delay="0"/>
                                  </p:stCondLst>
                                  <p:iterate type="el">
                                    <p:tmAbs val="0"/>
                                  </p:iterate>
                                  <p:childTnLst>
                                    <p:set>
                                      <p:cBhvr>
                                        <p:cTn id="11" dur="indefinite" fill="hold"/>
                                        <p:tgtEl>
                                          <p:spTgt spid="1506"/>
                                        </p:tgtEl>
                                        <p:attrNameLst>
                                          <p:attrName>style.visibility</p:attrName>
                                        </p:attrNameLst>
                                      </p:cBhvr>
                                      <p:to>
                                        <p:strVal val="visible"/>
                                      </p:to>
                                    </p:set>
                                    <p:animEffect transition="in" filter="strips(downLeft)">
                                      <p:cBhvr>
                                        <p:cTn id="12" dur="500"/>
                                        <p:tgtEl>
                                          <p:spTgt spid="150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3" nodeType="clickEffect">
                                  <p:stCondLst>
                                    <p:cond delay="0"/>
                                  </p:stCondLst>
                                  <p:iterate type="el">
                                    <p:tmAbs val="0"/>
                                  </p:iterate>
                                  <p:childTnLst>
                                    <p:set>
                                      <p:cBhvr>
                                        <p:cTn id="16" dur="indefinite" fill="hold"/>
                                        <p:tgtEl>
                                          <p:spTgt spid="1507"/>
                                        </p:tgtEl>
                                        <p:attrNameLst>
                                          <p:attrName>style.visibility</p:attrName>
                                        </p:attrNameLst>
                                      </p:cBhvr>
                                      <p:to>
                                        <p:strVal val="visible"/>
                                      </p:to>
                                    </p:set>
                                    <p:animEffect transition="in" filter="strips(downLeft)">
                                      <p:cBhvr>
                                        <p:cTn id="17" dur="500"/>
                                        <p:tgtEl>
                                          <p:spTgt spid="1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1505" grpId="1" animBg="1" advAuto="0"/>
      <p:bldP spid="1506" grpId="2" animBg="1" advAuto="0"/>
      <p:bldP spid="1507" grpId="3"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9" name="image2.jpg" descr="C:\Users\jiangqian\Desktop\图片1.jpg"/>
          <p:cNvPicPr>
            <a:picLocks noChangeAspect="1"/>
          </p:cNvPicPr>
          <p:nvPr/>
        </p:nvPicPr>
        <p:blipFill>
          <a:blip r:embed="rId1"/>
          <a:srcRect/>
          <a:stretch>
            <a:fillRect/>
          </a:stretch>
        </p:blipFill>
        <p:spPr>
          <a:xfrm>
            <a:off x="0" y="0"/>
            <a:ext cx="9144000" cy="5145088"/>
          </a:xfrm>
          <a:prstGeom prst="rect">
            <a:avLst/>
          </a:prstGeom>
          <a:ln w="12700">
            <a:miter lim="400000"/>
            <a:headEnd/>
            <a:tailEnd/>
          </a:ln>
        </p:spPr>
      </p:pic>
      <p:sp>
        <p:nvSpPr>
          <p:cNvPr id="1510" name="Shape 1510"/>
          <p:cNvSpPr/>
          <p:nvPr/>
        </p:nvSpPr>
        <p:spPr>
          <a:xfrm>
            <a:off x="304800" y="304800"/>
            <a:ext cx="3378200" cy="510540"/>
          </a:xfrm>
          <a:prstGeom prst="rect">
            <a:avLst/>
          </a:prstGeom>
          <a:ln w="12700">
            <a:miter lim="400000"/>
          </a:ln>
        </p:spPr>
        <p:txBody>
          <a:bodyPr lIns="45719" rIns="45719">
            <a:spAutoFit/>
          </a:bodyPr>
          <a:lstStyle>
            <a:lvl1pPr>
              <a:defRPr sz="2400">
                <a:solidFill>
                  <a:schemeClr val="accent3">
                    <a:lumOff val="44000"/>
                  </a:schemeClr>
                </a:solidFill>
                <a:latin typeface="Franklin Gothic Book"/>
                <a:ea typeface="Franklin Gothic Book"/>
                <a:cs typeface="Franklin Gothic Book"/>
                <a:sym typeface="Franklin Gothic Book"/>
              </a:defRPr>
            </a:lvl1pPr>
          </a:lstStyle>
          <a:p>
            <a:r>
              <a:t>长春师范大学</a:t>
            </a:r>
          </a:p>
        </p:txBody>
      </p:sp>
      <p:pic>
        <p:nvPicPr>
          <p:cNvPr id="1511" name="image46.png" descr="C:\Users\jiangqian\Desktop\360反馈意见截图16610727076024.png"/>
          <p:cNvPicPr>
            <a:picLocks noChangeAspect="1"/>
          </p:cNvPicPr>
          <p:nvPr/>
        </p:nvPicPr>
        <p:blipFill>
          <a:blip r:embed="rId2"/>
          <a:srcRect/>
          <a:stretch>
            <a:fillRect/>
          </a:stretch>
        </p:blipFill>
        <p:spPr>
          <a:xfrm>
            <a:off x="335279" y="1117600"/>
            <a:ext cx="5024122" cy="2867025"/>
          </a:xfrm>
          <a:prstGeom prst="rect">
            <a:avLst/>
          </a:prstGeom>
          <a:ln w="12700">
            <a:miter lim="400000"/>
            <a:headEnd/>
            <a:tailEnd/>
          </a:ln>
        </p:spPr>
      </p:pic>
      <p:pic>
        <p:nvPicPr>
          <p:cNvPr id="1512" name="image47.png" descr="C:\Users\jiangqian\Desktop\360反馈意见截图165406047165104.png"/>
          <p:cNvPicPr>
            <a:picLocks noChangeAspect="1"/>
          </p:cNvPicPr>
          <p:nvPr/>
        </p:nvPicPr>
        <p:blipFill>
          <a:blip r:embed="rId3"/>
          <a:srcRect/>
          <a:stretch>
            <a:fillRect/>
          </a:stretch>
        </p:blipFill>
        <p:spPr>
          <a:xfrm>
            <a:off x="3946525" y="2172079"/>
            <a:ext cx="4816475" cy="2766634"/>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4" name="image2.jpg" descr="C:\Users\jiangqian\Desktop\图片1.jpg"/>
          <p:cNvPicPr>
            <a:picLocks noChangeAspect="1"/>
          </p:cNvPicPr>
          <p:nvPr/>
        </p:nvPicPr>
        <p:blipFill>
          <a:blip r:embed="rId1"/>
          <a:srcRect/>
          <a:stretch>
            <a:fillRect/>
          </a:stretch>
        </p:blipFill>
        <p:spPr>
          <a:xfrm>
            <a:off x="0" y="0"/>
            <a:ext cx="9144000" cy="5145088"/>
          </a:xfrm>
          <a:prstGeom prst="rect">
            <a:avLst/>
          </a:prstGeom>
          <a:ln w="12700">
            <a:miter lim="400000"/>
            <a:headEnd/>
            <a:tailEnd/>
          </a:ln>
        </p:spPr>
      </p:pic>
      <p:sp>
        <p:nvSpPr>
          <p:cNvPr id="1515" name="Shape 1515"/>
          <p:cNvSpPr/>
          <p:nvPr/>
        </p:nvSpPr>
        <p:spPr>
          <a:xfrm>
            <a:off x="304800" y="304800"/>
            <a:ext cx="3378200" cy="510540"/>
          </a:xfrm>
          <a:prstGeom prst="rect">
            <a:avLst/>
          </a:prstGeom>
          <a:ln w="12700">
            <a:miter lim="400000"/>
          </a:ln>
        </p:spPr>
        <p:txBody>
          <a:bodyPr lIns="45719" rIns="45719">
            <a:spAutoFit/>
          </a:bodyPr>
          <a:lstStyle>
            <a:lvl1pPr>
              <a:defRPr sz="2400">
                <a:solidFill>
                  <a:schemeClr val="accent3">
                    <a:lumOff val="44000"/>
                  </a:schemeClr>
                </a:solidFill>
                <a:latin typeface="Franklin Gothic Book"/>
                <a:ea typeface="Franklin Gothic Book"/>
                <a:cs typeface="Franklin Gothic Book"/>
                <a:sym typeface="Franklin Gothic Book"/>
              </a:defRPr>
            </a:lvl1pPr>
          </a:lstStyle>
          <a:p>
            <a:r>
              <a:t>长春师范大学</a:t>
            </a:r>
          </a:p>
        </p:txBody>
      </p:sp>
      <p:pic>
        <p:nvPicPr>
          <p:cNvPr id="1516" name="image48.png" descr="C:\Users\jiangqian\Desktop\360反馈意见截图16511001106146102.png"/>
          <p:cNvPicPr>
            <a:picLocks noChangeAspect="1"/>
          </p:cNvPicPr>
          <p:nvPr/>
        </p:nvPicPr>
        <p:blipFill>
          <a:blip r:embed="rId2"/>
          <a:srcRect/>
          <a:stretch>
            <a:fillRect/>
          </a:stretch>
        </p:blipFill>
        <p:spPr>
          <a:xfrm>
            <a:off x="203200" y="944225"/>
            <a:ext cx="6359525" cy="2938801"/>
          </a:xfrm>
          <a:prstGeom prst="rect">
            <a:avLst/>
          </a:prstGeom>
          <a:ln w="12700">
            <a:miter lim="400000"/>
            <a:headEnd/>
            <a:tailEnd/>
          </a:ln>
        </p:spPr>
      </p:pic>
      <p:pic>
        <p:nvPicPr>
          <p:cNvPr id="1517" name="The+nature+of+Approaches+and+Methods+in+Language+Teaching.mp4"/>
          <p:cNvPicPr/>
          <p:nvPr>
            <a:videoFile r:link="rId3"/>
            <p:extLst>
              <p:ext uri="{DAA4B4D4-6D71-4841-9C94-3DE7FCFB9230}">
                <p14:media xmlns:p14="http://schemas.microsoft.com/office/powerpoint/2010/main" r:embed="rId4"/>
              </p:ext>
            </p:extLst>
          </p:nvPr>
        </p:nvPicPr>
        <p:blipFill>
          <a:blip r:embed="rId5"/>
          <a:srcRect/>
          <a:stretch>
            <a:fillRect/>
          </a:stretch>
        </p:blipFill>
        <p:spPr>
          <a:xfrm>
            <a:off x="3433275" y="1948925"/>
            <a:ext cx="5732008" cy="322173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grpId="1" nodeType="clickEffect">
                                  <p:stCondLst>
                                    <p:cond delay="0"/>
                                  </p:stCondLst>
                                  <p:childTnLst>
                                    <p:cmd type="call" cmd="playFrom(0.0)">
                                      <p:cBhvr>
                                        <p:cTn id="6" dur="194039993" fill="hold"/>
                                        <p:tgtEl>
                                          <p:spTgt spid="1517"/>
                                        </p:tgtEl>
                                      </p:cBhvr>
                                    </p:cmd>
                                  </p:childTnLst>
                                </p:cTn>
                              </p:par>
                            </p:childTnLst>
                          </p:cTn>
                        </p:par>
                      </p:childTnLst>
                    </p:cTn>
                  </p:par>
                </p:childTnLst>
              </p:cTn>
              <p:prevCondLst>
                <p:cond evt="onPrev">
                  <p:tgtEl>
                    <p:sldTgt/>
                  </p:tgtEl>
                </p:cond>
              </p:prevCondLst>
              <p:nextCondLst>
                <p:cond evt="onNext">
                  <p:tgtEl>
                    <p:sldTgt/>
                  </p:tgtEl>
                </p:cond>
              </p:nextCondLst>
            </p:seq>
            <p:video fullScrn="0">
              <p:cMediaNode vol="100000" showWhenStopped="1" numSld="1">
                <p:cTn id="7" fill="hold" display="0">
                  <p:stCondLst>
                    <p:cond delay="indefinite"/>
                  </p:stCondLst>
                </p:cTn>
                <p:tgtEl>
                  <p:spTgt spid="151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 name="image7.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 name="Shape 1519"/>
          <p:cNvSpPr/>
          <p:nvPr/>
        </p:nvSpPr>
        <p:spPr>
          <a:xfrm>
            <a:off x="304800" y="304800"/>
            <a:ext cx="3378200" cy="510540"/>
          </a:xfrm>
          <a:prstGeom prst="rect">
            <a:avLst/>
          </a:prstGeom>
          <a:ln w="12700">
            <a:miter lim="400000"/>
          </a:ln>
        </p:spPr>
        <p:txBody>
          <a:bodyPr lIns="45719" rIns="45719">
            <a:spAutoFit/>
          </a:bodyPr>
          <a:lstStyle>
            <a:lvl1pPr>
              <a:defRPr sz="2400">
                <a:solidFill>
                  <a:schemeClr val="accent3">
                    <a:lumOff val="44000"/>
                  </a:schemeClr>
                </a:solidFill>
                <a:latin typeface="Franklin Gothic Book"/>
                <a:ea typeface="Franklin Gothic Book"/>
                <a:cs typeface="Franklin Gothic Book"/>
                <a:sym typeface="Franklin Gothic Book"/>
              </a:defRPr>
            </a:lvl1pPr>
          </a:lstStyle>
          <a:p>
            <a:r>
              <a:t>东北林业大学</a:t>
            </a:r>
          </a:p>
        </p:txBody>
      </p:sp>
      <p:pic>
        <p:nvPicPr>
          <p:cNvPr id="1520" name="image50.png" descr="C:\Users\jiangqian\Desktop\360反馈意见截图16511006388982.png"/>
          <p:cNvPicPr>
            <a:picLocks noChangeAspect="1"/>
          </p:cNvPicPr>
          <p:nvPr/>
        </p:nvPicPr>
        <p:blipFill>
          <a:blip r:embed="rId1"/>
          <a:srcRect/>
          <a:stretch>
            <a:fillRect/>
          </a:stretch>
        </p:blipFill>
        <p:spPr>
          <a:xfrm>
            <a:off x="381000" y="1133596"/>
            <a:ext cx="4610100" cy="2925642"/>
          </a:xfrm>
          <a:prstGeom prst="rect">
            <a:avLst/>
          </a:prstGeom>
          <a:ln w="12700">
            <a:miter lim="400000"/>
            <a:headEnd/>
            <a:tailEnd/>
          </a:ln>
        </p:spPr>
      </p:pic>
      <p:pic>
        <p:nvPicPr>
          <p:cNvPr id="1521" name="image51.png" descr="C:\Users\jiangqian\Desktop\360反馈意见截图16600902424374.png"/>
          <p:cNvPicPr>
            <a:picLocks noChangeAspect="1"/>
          </p:cNvPicPr>
          <p:nvPr/>
        </p:nvPicPr>
        <p:blipFill>
          <a:blip r:embed="rId2"/>
          <a:srcRect/>
          <a:stretch>
            <a:fillRect/>
          </a:stretch>
        </p:blipFill>
        <p:spPr>
          <a:xfrm>
            <a:off x="3886200" y="1876023"/>
            <a:ext cx="4851400" cy="3076977"/>
          </a:xfrm>
          <a:prstGeom prst="rect">
            <a:avLst/>
          </a:prstGeom>
          <a:ln w="12700">
            <a:miter lim="400000"/>
            <a:headEnd/>
            <a:tailEnd/>
          </a:ln>
        </p:spPr>
      </p:pic>
      <p:pic>
        <p:nvPicPr>
          <p:cNvPr id="1522" name="image52.png" descr="C:\Users\jiangqian\Desktop\360反馈意见截图16580104419254.png"/>
          <p:cNvPicPr>
            <a:picLocks noChangeAspect="1"/>
          </p:cNvPicPr>
          <p:nvPr/>
        </p:nvPicPr>
        <p:blipFill>
          <a:blip r:embed="rId3"/>
          <a:srcRect/>
          <a:stretch>
            <a:fillRect/>
          </a:stretch>
        </p:blipFill>
        <p:spPr>
          <a:xfrm>
            <a:off x="1362005" y="2118791"/>
            <a:ext cx="5350072" cy="2402409"/>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type="el">
                                    <p:tmAbs val="0"/>
                                  </p:iterate>
                                  <p:childTnLst>
                                    <p:set>
                                      <p:cBhvr>
                                        <p:cTn id="6" dur="indefinite" fill="hold"/>
                                        <p:tgtEl>
                                          <p:spTgt spid="1522"/>
                                        </p:tgtEl>
                                        <p:attrNameLst>
                                          <p:attrName>style.visibility</p:attrName>
                                        </p:attrNameLst>
                                      </p:cBhvr>
                                      <p:to>
                                        <p:strVal val="visible"/>
                                      </p:to>
                                    </p:set>
                                    <p:animEffect transition="in" filter="box(in)">
                                      <p:cBhvr>
                                        <p:cTn id="7" dur="2000"/>
                                        <p:tgtEl>
                                          <p:spTgt spid="1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1522"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4" name="image53.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0" name="image8.jpg"/>
          <p:cNvPicPr>
            <a:picLocks noChangeAspect="1"/>
          </p:cNvPicPr>
          <p:nvPr/>
        </p:nvPicPr>
        <p:blipFill>
          <a:blip r:embed="rId1"/>
          <a:srcRect/>
          <a:stretch>
            <a:fillRect/>
          </a:stretch>
        </p:blipFill>
        <p:spPr>
          <a:xfrm>
            <a:off x="0" y="0"/>
            <a:ext cx="9144000" cy="5143500"/>
          </a:xfrm>
          <a:prstGeom prst="rect">
            <a:avLst/>
          </a:prstGeom>
          <a:ln w="12700">
            <a:miter lim="400000"/>
            <a:headEnd/>
            <a:tailEnd/>
          </a:ln>
        </p:spPr>
      </p:pic>
      <p:pic>
        <p:nvPicPr>
          <p:cNvPr id="1411" name="image9.jpg" descr="便捷.jpg"/>
          <p:cNvPicPr>
            <a:picLocks noChangeAspect="1"/>
          </p:cNvPicPr>
          <p:nvPr/>
        </p:nvPicPr>
        <p:blipFill>
          <a:blip r:embed="rId2"/>
          <a:srcRect/>
          <a:stretch>
            <a:fillRect/>
          </a:stretch>
        </p:blipFill>
        <p:spPr>
          <a:xfrm>
            <a:off x="1353" y="0"/>
            <a:ext cx="9141292" cy="51435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 name="image2.jpg" descr="C:\Users\jiangqian\Desktop\图片1.jpg"/>
          <p:cNvPicPr>
            <a:picLocks noChangeAspect="1"/>
          </p:cNvPicPr>
          <p:nvPr/>
        </p:nvPicPr>
        <p:blipFill>
          <a:blip r:embed="rId1"/>
          <a:srcRect/>
          <a:stretch>
            <a:fillRect/>
          </a:stretch>
        </p:blipFill>
        <p:spPr>
          <a:xfrm>
            <a:off x="0" y="0"/>
            <a:ext cx="9144000" cy="5145088"/>
          </a:xfrm>
          <a:prstGeom prst="rect">
            <a:avLst/>
          </a:prstGeom>
          <a:ln w="12700">
            <a:miter lim="400000"/>
            <a:headEnd/>
            <a:tailEnd/>
          </a:ln>
        </p:spPr>
      </p:pic>
      <p:pic>
        <p:nvPicPr>
          <p:cNvPr id="1414" name="image10.png"/>
          <p:cNvPicPr>
            <a:picLocks noChangeAspect="1"/>
          </p:cNvPicPr>
          <p:nvPr/>
        </p:nvPicPr>
        <p:blipFill>
          <a:blip r:embed="rId2"/>
          <a:srcRect/>
          <a:stretch>
            <a:fillRect/>
          </a:stretch>
        </p:blipFill>
        <p:spPr>
          <a:xfrm>
            <a:off x="1435100" y="1028700"/>
            <a:ext cx="5915813" cy="2032000"/>
          </a:xfrm>
          <a:prstGeom prst="rect">
            <a:avLst/>
          </a:prstGeom>
          <a:ln w="12700">
            <a:miter lim="400000"/>
            <a:headEnd/>
            <a:tailEnd/>
          </a:ln>
        </p:spPr>
      </p:pic>
      <p:sp>
        <p:nvSpPr>
          <p:cNvPr id="1415" name="Shape 1415"/>
          <p:cNvSpPr/>
          <p:nvPr/>
        </p:nvSpPr>
        <p:spPr>
          <a:xfrm>
            <a:off x="304800" y="304800"/>
            <a:ext cx="3378200" cy="510540"/>
          </a:xfrm>
          <a:prstGeom prst="rect">
            <a:avLst/>
          </a:prstGeom>
          <a:ln w="12700">
            <a:miter lim="400000"/>
          </a:ln>
        </p:spPr>
        <p:txBody>
          <a:bodyPr lIns="45719" rIns="45719">
            <a:spAutoFit/>
          </a:bodyPr>
          <a:lstStyle>
            <a:lvl1pPr>
              <a:defRPr sz="2400">
                <a:solidFill>
                  <a:schemeClr val="accent3">
                    <a:lumOff val="44000"/>
                  </a:schemeClr>
                </a:solidFill>
                <a:latin typeface="宋体"/>
                <a:ea typeface="宋体"/>
                <a:cs typeface="宋体"/>
                <a:sym typeface="宋体"/>
              </a:defRPr>
            </a:lvl1pPr>
          </a:lstStyle>
          <a:p>
            <a:pPr>
              <a:defRPr>
                <a:latin typeface="+mn-lt"/>
                <a:ea typeface="+mn-ea"/>
                <a:cs typeface="+mn-cs"/>
                <a:sym typeface="Calibri"/>
              </a:defRPr>
            </a:pPr>
            <a:r>
              <a:rPr>
                <a:latin typeface="宋体"/>
                <a:ea typeface="宋体"/>
                <a:cs typeface="宋体"/>
                <a:sym typeface="宋体"/>
              </a:rPr>
              <a:t>登录系统进入教学空间</a:t>
            </a:r>
          </a:p>
        </p:txBody>
      </p:sp>
      <p:pic>
        <p:nvPicPr>
          <p:cNvPr id="1416" name="image11.png"/>
          <p:cNvPicPr>
            <a:picLocks noChangeAspect="1"/>
          </p:cNvPicPr>
          <p:nvPr/>
        </p:nvPicPr>
        <p:blipFill>
          <a:blip r:embed="rId3"/>
          <a:srcRect/>
          <a:stretch>
            <a:fillRect/>
          </a:stretch>
        </p:blipFill>
        <p:spPr>
          <a:xfrm>
            <a:off x="-215900" y="2349500"/>
            <a:ext cx="5230275" cy="2451100"/>
          </a:xfrm>
          <a:prstGeom prst="rect">
            <a:avLst/>
          </a:prstGeom>
          <a:ln w="12700">
            <a:miter lim="400000"/>
            <a:headEnd/>
            <a:tailEnd/>
          </a:ln>
        </p:spPr>
      </p:pic>
      <p:pic>
        <p:nvPicPr>
          <p:cNvPr id="1417" name="image12.png" descr="C:\Users\jiangqian\Desktop\360反馈意见截图1643092599100147.png"/>
          <p:cNvPicPr>
            <a:picLocks noChangeAspect="1"/>
          </p:cNvPicPr>
          <p:nvPr/>
        </p:nvPicPr>
        <p:blipFill>
          <a:blip r:embed="rId4"/>
          <a:srcRect/>
          <a:stretch>
            <a:fillRect/>
          </a:stretch>
        </p:blipFill>
        <p:spPr>
          <a:xfrm>
            <a:off x="5290768" y="2524125"/>
            <a:ext cx="3700832" cy="2225675"/>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el">
                                    <p:tmAbs val="0"/>
                                  </p:iterate>
                                  <p:childTnLst>
                                    <p:set>
                                      <p:cBhvr>
                                        <p:cTn id="6" dur="indefinite" fill="hold"/>
                                        <p:tgtEl>
                                          <p:spTgt spid="1416"/>
                                        </p:tgtEl>
                                        <p:attrNameLst>
                                          <p:attrName>style.visibility</p:attrName>
                                        </p:attrNameLst>
                                      </p:cBhvr>
                                      <p:to>
                                        <p:strVal val="visible"/>
                                      </p:to>
                                    </p:set>
                                    <p:anim calcmode="lin" valueType="num">
                                      <p:cBhvr>
                                        <p:cTn id="7" dur="500" fill="hold"/>
                                        <p:tgtEl>
                                          <p:spTgt spid="1416"/>
                                        </p:tgtEl>
                                        <p:attrNameLst>
                                          <p:attrName>ppt_x</p:attrName>
                                        </p:attrNameLst>
                                      </p:cBhvr>
                                      <p:tavLst>
                                        <p:tav tm="0">
                                          <p:val>
                                            <p:strVal val="#ppt_x"/>
                                          </p:val>
                                        </p:tav>
                                        <p:tav tm="100000">
                                          <p:val>
                                            <p:strVal val="#ppt_x"/>
                                          </p:val>
                                        </p:tav>
                                      </p:tavLst>
                                    </p:anim>
                                    <p:anim calcmode="lin" valueType="num">
                                      <p:cBhvr>
                                        <p:cTn id="8" dur="500" fill="hold"/>
                                        <p:tgtEl>
                                          <p:spTgt spid="14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type="el">
                                    <p:tmAbs val="0"/>
                                  </p:iterate>
                                  <p:childTnLst>
                                    <p:set>
                                      <p:cBhvr>
                                        <p:cTn id="12" dur="indefinite" fill="hold"/>
                                        <p:tgtEl>
                                          <p:spTgt spid="1417"/>
                                        </p:tgtEl>
                                        <p:attrNameLst>
                                          <p:attrName>style.visibility</p:attrName>
                                        </p:attrNameLst>
                                      </p:cBhvr>
                                      <p:to>
                                        <p:strVal val="visible"/>
                                      </p:to>
                                    </p:set>
                                    <p:anim calcmode="lin" valueType="num">
                                      <p:cBhvr>
                                        <p:cTn id="13" dur="500" fill="hold"/>
                                        <p:tgtEl>
                                          <p:spTgt spid="1417"/>
                                        </p:tgtEl>
                                        <p:attrNameLst>
                                          <p:attrName>ppt_x</p:attrName>
                                        </p:attrNameLst>
                                      </p:cBhvr>
                                      <p:tavLst>
                                        <p:tav tm="0">
                                          <p:val>
                                            <p:strVal val="#ppt_x"/>
                                          </p:val>
                                        </p:tav>
                                        <p:tav tm="100000">
                                          <p:val>
                                            <p:strVal val="#ppt_x"/>
                                          </p:val>
                                        </p:tav>
                                      </p:tavLst>
                                    </p:anim>
                                    <p:anim calcmode="lin" valueType="num">
                                      <p:cBhvr>
                                        <p:cTn id="14" dur="500" fill="hold"/>
                                        <p:tgtEl>
                                          <p:spTgt spid="14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spid="1416" grpId="1" animBg="1" advAuto="0"/>
      <p:bldP spid="1417"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9" name="image2.jpg" descr="C:\Users\jiangqian\Desktop\图片1.jpg"/>
          <p:cNvPicPr>
            <a:picLocks noChangeAspect="1"/>
          </p:cNvPicPr>
          <p:nvPr/>
        </p:nvPicPr>
        <p:blipFill>
          <a:blip r:embed="rId1"/>
          <a:srcRect/>
          <a:stretch>
            <a:fillRect/>
          </a:stretch>
        </p:blipFill>
        <p:spPr>
          <a:xfrm>
            <a:off x="0" y="0"/>
            <a:ext cx="9144000" cy="5145088"/>
          </a:xfrm>
          <a:prstGeom prst="rect">
            <a:avLst/>
          </a:prstGeom>
          <a:ln w="12700">
            <a:miter lim="400000"/>
            <a:headEnd/>
            <a:tailEnd/>
          </a:ln>
        </p:spPr>
      </p:pic>
      <p:sp>
        <p:nvSpPr>
          <p:cNvPr id="1420" name="Shape 1420"/>
          <p:cNvSpPr/>
          <p:nvPr/>
        </p:nvSpPr>
        <p:spPr>
          <a:xfrm>
            <a:off x="304800" y="304800"/>
            <a:ext cx="3378200" cy="510540"/>
          </a:xfrm>
          <a:prstGeom prst="rect">
            <a:avLst/>
          </a:prstGeom>
          <a:ln w="12700">
            <a:miter lim="400000"/>
          </a:ln>
        </p:spPr>
        <p:txBody>
          <a:bodyPr lIns="45719" rIns="45719">
            <a:spAutoFit/>
          </a:bodyPr>
          <a:lstStyle>
            <a:lvl1pPr>
              <a:defRPr sz="2400">
                <a:solidFill>
                  <a:schemeClr val="accent3">
                    <a:lumOff val="44000"/>
                  </a:schemeClr>
                </a:solidFill>
                <a:latin typeface="宋体"/>
                <a:ea typeface="宋体"/>
                <a:cs typeface="宋体"/>
                <a:sym typeface="宋体"/>
              </a:defRPr>
            </a:lvl1pPr>
          </a:lstStyle>
          <a:p>
            <a:pPr>
              <a:defRPr>
                <a:latin typeface="+mn-lt"/>
                <a:ea typeface="+mn-ea"/>
                <a:cs typeface="+mn-cs"/>
                <a:sym typeface="Calibri"/>
              </a:defRPr>
            </a:pPr>
            <a:r>
              <a:rPr>
                <a:latin typeface="宋体"/>
                <a:ea typeface="宋体"/>
                <a:cs typeface="宋体"/>
                <a:sym typeface="宋体"/>
              </a:rPr>
              <a:t>课程门户编辑</a:t>
            </a:r>
          </a:p>
        </p:txBody>
      </p:sp>
      <p:pic>
        <p:nvPicPr>
          <p:cNvPr id="1421" name="image13.png"/>
          <p:cNvPicPr>
            <a:picLocks noChangeAspect="1"/>
          </p:cNvPicPr>
          <p:nvPr/>
        </p:nvPicPr>
        <p:blipFill>
          <a:blip r:embed="rId2"/>
          <a:srcRect/>
          <a:stretch>
            <a:fillRect/>
          </a:stretch>
        </p:blipFill>
        <p:spPr>
          <a:xfrm>
            <a:off x="520700" y="1092200"/>
            <a:ext cx="5264150" cy="1647825"/>
          </a:xfrm>
          <a:prstGeom prst="rect">
            <a:avLst/>
          </a:prstGeom>
          <a:ln w="12700">
            <a:miter lim="400000"/>
            <a:headEnd/>
            <a:tailEnd/>
          </a:ln>
        </p:spPr>
      </p:pic>
      <p:pic>
        <p:nvPicPr>
          <p:cNvPr id="1422" name="image14.png"/>
          <p:cNvPicPr>
            <a:picLocks noChangeAspect="1"/>
          </p:cNvPicPr>
          <p:nvPr/>
        </p:nvPicPr>
        <p:blipFill>
          <a:blip r:embed="rId3"/>
          <a:srcRect/>
          <a:stretch>
            <a:fillRect/>
          </a:stretch>
        </p:blipFill>
        <p:spPr>
          <a:xfrm>
            <a:off x="3378200" y="2425700"/>
            <a:ext cx="5264150" cy="229235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type="el">
                                    <p:tmAbs val="0"/>
                                  </p:iterate>
                                  <p:childTnLst>
                                    <p:set>
                                      <p:cBhvr>
                                        <p:cTn id="6" dur="indefinite" fill="hold"/>
                                        <p:tgtEl>
                                          <p:spTgt spid="1421"/>
                                        </p:tgtEl>
                                        <p:attrNameLst>
                                          <p:attrName>style.visibility</p:attrName>
                                        </p:attrNameLst>
                                      </p:cBhvr>
                                      <p:to>
                                        <p:strVal val="visible"/>
                                      </p:to>
                                    </p:set>
                                    <p:animEffect transition="in" filter="blinds(horizontal)">
                                      <p:cBhvr>
                                        <p:cTn id="7" dur="500"/>
                                        <p:tgtEl>
                                          <p:spTgt spid="14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1422"/>
                                        </p:tgtEl>
                                        <p:attrNameLst>
                                          <p:attrName>style.visibility</p:attrName>
                                        </p:attrNameLst>
                                      </p:cBhvr>
                                      <p:to>
                                        <p:strVal val="visible"/>
                                      </p:to>
                                    </p:set>
                                    <p:animEffect transition="in" filter="blinds(horizontal)">
                                      <p:cBhvr>
                                        <p:cTn id="12" dur="500"/>
                                        <p:tgtEl>
                                          <p:spTgt spid="1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1421" grpId="1" animBg="1" advAuto="0"/>
      <p:bldP spid="1422"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4" name="image15.jpg" descr="简单易用.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
        <p:nvSpPr>
          <p:cNvPr id="1425" name="Shape 1425"/>
          <p:cNvSpPr/>
          <p:nvPr/>
        </p:nvSpPr>
        <p:spPr>
          <a:xfrm>
            <a:off x="-1632859" y="231957"/>
            <a:ext cx="1632859" cy="2631441"/>
          </a:xfrm>
          <a:prstGeom prst="rect">
            <a:avLst/>
          </a:prstGeom>
          <a:ln w="12700">
            <a:miter lim="400000"/>
          </a:ln>
        </p:spPr>
        <p:txBody>
          <a:bodyPr lIns="45719" rIns="45719">
            <a:spAutoFit/>
          </a:bodyPr>
          <a:lstStyle>
            <a:lvl1pPr>
              <a:defRPr>
                <a:solidFill>
                  <a:srgbClr val="FF0000"/>
                </a:solidFill>
                <a:latin typeface="Franklin Gothic Book"/>
                <a:ea typeface="Franklin Gothic Book"/>
                <a:cs typeface="Franklin Gothic Book"/>
                <a:sym typeface="Franklin Gothic Book"/>
              </a:defRPr>
            </a:lvl1pPr>
          </a:lstStyle>
          <a:p>
            <a:r>
              <a:t>在平台上，为了方便老师建课，提供简单易用、功能强大的自助式课程建设工具，课程模版就是其中之一，老师可以根据自己的喜好、课程的特点、学校特色等选择适合的皮肤来表现。</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 name="image16.jpg"/>
          <p:cNvPicPr>
            <a:picLocks noChangeAspect="1"/>
          </p:cNvPicPr>
          <p:nvPr/>
        </p:nvPicPr>
        <p:blipFill>
          <a:blip r:embed="rId1"/>
          <a:srcRect/>
          <a:stretch>
            <a:fillRect/>
          </a:stretch>
        </p:blipFill>
        <p:spPr>
          <a:xfrm>
            <a:off x="0" y="0"/>
            <a:ext cx="9141291" cy="5143500"/>
          </a:xfrm>
          <a:prstGeom prst="rect">
            <a:avLst/>
          </a:prstGeom>
          <a:ln w="12700">
            <a:miter lim="400000"/>
            <a:headEnd/>
            <a:tailEnd/>
          </a:ln>
        </p:spPr>
      </p:pic>
      <p:sp>
        <p:nvSpPr>
          <p:cNvPr id="1428" name="Shape 1428"/>
          <p:cNvSpPr/>
          <p:nvPr/>
        </p:nvSpPr>
        <p:spPr>
          <a:xfrm>
            <a:off x="-1632859" y="231958"/>
            <a:ext cx="1632859" cy="1361441"/>
          </a:xfrm>
          <a:prstGeom prst="rect">
            <a:avLst/>
          </a:prstGeom>
          <a:ln w="12700">
            <a:miter lim="400000"/>
          </a:ln>
        </p:spPr>
        <p:txBody>
          <a:bodyPr lIns="45719" rIns="45719">
            <a:spAutoFit/>
          </a:bodyPr>
          <a:lstStyle>
            <a:lvl1pPr>
              <a:defRPr>
                <a:solidFill>
                  <a:srgbClr val="FF0000"/>
                </a:solidFill>
                <a:latin typeface="Franklin Gothic Book"/>
                <a:ea typeface="Franklin Gothic Book"/>
                <a:cs typeface="Franklin Gothic Book"/>
                <a:sym typeface="Franklin Gothic Book"/>
              </a:defRPr>
            </a:lvl1pPr>
          </a:lstStyle>
          <a:p>
            <a:r>
              <a:t>然后输入课程信息，进行原位编辑、所见即所得的模式，就可以进行课程的初步建设</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0" name="image17.jpg" descr="课程页面美观.jpg"/>
          <p:cNvPicPr>
            <a:picLocks noChangeAspect="1"/>
          </p:cNvPicPr>
          <p:nvPr/>
        </p:nvPicPr>
        <p:blipFill>
          <a:blip r:embed="rId1"/>
          <a:srcRect/>
          <a:stretch>
            <a:fillRect/>
          </a:stretch>
        </p:blipFill>
        <p:spPr>
          <a:xfrm>
            <a:off x="1353" y="0"/>
            <a:ext cx="9141292" cy="51435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8F8F8F"/>
      </a:accent3>
      <a:accent4>
        <a:srgbClr val="707070"/>
      </a:accent4>
      <a:accent5>
        <a:srgbClr val="B5CBE7"/>
      </a:accent5>
      <a:accent6>
        <a:srgbClr val="D7712B"/>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spPr>
      <a:bodyPr rot="0" spcFirstLastPara="1" vertOverflow="overflow" horzOverflow="overflow" vert="horz" wrap="square" lIns="45719" tIns="45719" rIns="45719" bIns="45719" numCol="1" spcCol="38100" rtlCol="0" anchor="t" upright="0">
        <a:spAutoFit/>
      </a:bodyPr>
      <a:lstStyle>
        <a:defPPr marL="0" marR="0" indent="0"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upright="0">
        <a:spAutoFit/>
      </a:bodyPr>
      <a:lstStyle>
        <a:defPPr marL="0" marR="0" indent="0"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8F8F8F"/>
      </a:accent3>
      <a:accent4>
        <a:srgbClr val="707070"/>
      </a:accent4>
      <a:accent5>
        <a:srgbClr val="B5CBE7"/>
      </a:accent5>
      <a:accent6>
        <a:srgbClr val="D7712B"/>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spPr>
      <a:bodyPr rot="0" spcFirstLastPara="1" vertOverflow="overflow" horzOverflow="overflow" vert="horz" wrap="square" lIns="45719" tIns="45719" rIns="45719" bIns="45719" numCol="1" spcCol="38100" rtlCol="0" anchor="t" upright="0">
        <a:spAutoFit/>
      </a:bodyPr>
      <a:lstStyle>
        <a:defPPr marL="0" marR="0" indent="0"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upright="0">
        <a:spAutoFit/>
      </a:bodyPr>
      <a:lstStyle>
        <a:defPPr marL="0" marR="0" indent="0" algn="l" defTabSz="685165" rtl="0" latinLnBrk="0" hangingPunct="0">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latinLnBrk="1" hangingPunct="0">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1789</Words>
  <Application>Kingsoft Office WPP</Application>
  <PresentationFormat/>
  <Paragraphs>72</Paragraphs>
  <Slides>31</Slides>
  <Notes>0</Notes>
  <HiddenSlides>0</HiddenSlides>
  <MMClips>0</MMClips>
  <ScaleCrop>false</ScaleCrop>
  <HeadingPairs>
    <vt:vector size="4" baseType="variant">
      <vt:variant>
        <vt:lpstr>主题</vt:lpstr>
      </vt:variant>
      <vt:variant>
        <vt:i4>1</vt:i4>
      </vt:variant>
      <vt:variant>
        <vt:lpstr>幻灯片标题</vt:lpstr>
      </vt:variant>
      <vt:variant>
        <vt:i4>31</vt:i4>
      </vt:variant>
    </vt:vector>
  </HeadingPairs>
  <TitlesOfParts>
    <vt:vector size="32" baseType="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1</cp:revision>
  <dcterms:created xsi:type="dcterms:W3CDTF">2015-11-25T21:06:54Z</dcterms:created>
  <dcterms:modified xsi:type="dcterms:W3CDTF">2015-11-25T21:06:54Z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2052-10.1.0.5346</vt:lpwstr>
  </property>
</Properties>
</file>